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2CB9FF-A390-455C-8C21-8EC69EE8D0BD}" v="31" dt="2024-04-23T06:21:48.4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 Jayant (Contractor)" userId="55103861-c9bc-40a7-b735-43bb1fe87716" providerId="ADAL" clId="{682CB9FF-A390-455C-8C21-8EC69EE8D0BD}"/>
    <pc:docChg chg="undo custSel addSld modSld">
      <pc:chgData name="H, Jayant (Contractor)" userId="55103861-c9bc-40a7-b735-43bb1fe87716" providerId="ADAL" clId="{682CB9FF-A390-455C-8C21-8EC69EE8D0BD}" dt="2024-04-23T07:19:50.791" v="354" actId="1076"/>
      <pc:docMkLst>
        <pc:docMk/>
      </pc:docMkLst>
      <pc:sldChg chg="modSp mod">
        <pc:chgData name="H, Jayant (Contractor)" userId="55103861-c9bc-40a7-b735-43bb1fe87716" providerId="ADAL" clId="{682CB9FF-A390-455C-8C21-8EC69EE8D0BD}" dt="2024-04-23T07:19:30.181" v="353" actId="1076"/>
        <pc:sldMkLst>
          <pc:docMk/>
          <pc:sldMk cId="3810929834" sldId="256"/>
        </pc:sldMkLst>
        <pc:spChg chg="mod">
          <ac:chgData name="H, Jayant (Contractor)" userId="55103861-c9bc-40a7-b735-43bb1fe87716" providerId="ADAL" clId="{682CB9FF-A390-455C-8C21-8EC69EE8D0BD}" dt="2024-04-23T07:19:30.181" v="353" actId="1076"/>
          <ac:spMkLst>
            <pc:docMk/>
            <pc:sldMk cId="3810929834" sldId="256"/>
            <ac:spMk id="2" creationId="{CF53799C-E7A0-4FDA-907C-19D95FE378AB}"/>
          </ac:spMkLst>
        </pc:spChg>
        <pc:spChg chg="mod">
          <ac:chgData name="H, Jayant (Contractor)" userId="55103861-c9bc-40a7-b735-43bb1fe87716" providerId="ADAL" clId="{682CB9FF-A390-455C-8C21-8EC69EE8D0BD}" dt="2024-04-23T06:22:06.714" v="351" actId="1076"/>
          <ac:spMkLst>
            <pc:docMk/>
            <pc:sldMk cId="3810929834" sldId="256"/>
            <ac:spMk id="3" creationId="{9B27B555-BB17-E8D2-5FA8-BD39DF45F95A}"/>
          </ac:spMkLst>
        </pc:spChg>
      </pc:sldChg>
      <pc:sldChg chg="modSp">
        <pc:chgData name="H, Jayant (Contractor)" userId="55103861-c9bc-40a7-b735-43bb1fe87716" providerId="ADAL" clId="{682CB9FF-A390-455C-8C21-8EC69EE8D0BD}" dt="2024-04-23T06:21:48.425" v="350"/>
        <pc:sldMkLst>
          <pc:docMk/>
          <pc:sldMk cId="1547618436" sldId="257"/>
        </pc:sldMkLst>
        <pc:spChg chg="mod">
          <ac:chgData name="H, Jayant (Contractor)" userId="55103861-c9bc-40a7-b735-43bb1fe87716" providerId="ADAL" clId="{682CB9FF-A390-455C-8C21-8EC69EE8D0BD}" dt="2024-04-23T06:21:48.425" v="350"/>
          <ac:spMkLst>
            <pc:docMk/>
            <pc:sldMk cId="1547618436" sldId="257"/>
            <ac:spMk id="2" creationId="{6890F069-FAC4-A6FE-B8BF-B0F9B09D83F8}"/>
          </ac:spMkLst>
        </pc:spChg>
      </pc:sldChg>
      <pc:sldChg chg="modSp mod">
        <pc:chgData name="H, Jayant (Contractor)" userId="55103861-c9bc-40a7-b735-43bb1fe87716" providerId="ADAL" clId="{682CB9FF-A390-455C-8C21-8EC69EE8D0BD}" dt="2024-04-23T01:39:06.012" v="29" actId="20577"/>
        <pc:sldMkLst>
          <pc:docMk/>
          <pc:sldMk cId="3167423657" sldId="262"/>
        </pc:sldMkLst>
        <pc:spChg chg="mod">
          <ac:chgData name="H, Jayant (Contractor)" userId="55103861-c9bc-40a7-b735-43bb1fe87716" providerId="ADAL" clId="{682CB9FF-A390-455C-8C21-8EC69EE8D0BD}" dt="2024-04-23T01:39:06.012" v="29" actId="20577"/>
          <ac:spMkLst>
            <pc:docMk/>
            <pc:sldMk cId="3167423657" sldId="262"/>
            <ac:spMk id="2" creationId="{742E95A2-8782-A371-4AA2-9C52DD3B7B31}"/>
          </ac:spMkLst>
        </pc:spChg>
      </pc:sldChg>
      <pc:sldChg chg="addSp delSp modSp new mod">
        <pc:chgData name="H, Jayant (Contractor)" userId="55103861-c9bc-40a7-b735-43bb1fe87716" providerId="ADAL" clId="{682CB9FF-A390-455C-8C21-8EC69EE8D0BD}" dt="2024-04-23T03:37:28.883" v="37" actId="14100"/>
        <pc:sldMkLst>
          <pc:docMk/>
          <pc:sldMk cId="3147471278" sldId="283"/>
        </pc:sldMkLst>
        <pc:spChg chg="del">
          <ac:chgData name="H, Jayant (Contractor)" userId="55103861-c9bc-40a7-b735-43bb1fe87716" providerId="ADAL" clId="{682CB9FF-A390-455C-8C21-8EC69EE8D0BD}" dt="2024-04-23T03:34:44.932" v="31" actId="478"/>
          <ac:spMkLst>
            <pc:docMk/>
            <pc:sldMk cId="3147471278" sldId="283"/>
            <ac:spMk id="2" creationId="{81ED594F-9A6C-434C-1666-34EBFF1589B1}"/>
          </ac:spMkLst>
        </pc:spChg>
        <pc:spChg chg="del">
          <ac:chgData name="H, Jayant (Contractor)" userId="55103861-c9bc-40a7-b735-43bb1fe87716" providerId="ADAL" clId="{682CB9FF-A390-455C-8C21-8EC69EE8D0BD}" dt="2024-04-23T03:37:14.630" v="32"/>
          <ac:spMkLst>
            <pc:docMk/>
            <pc:sldMk cId="3147471278" sldId="283"/>
            <ac:spMk id="3" creationId="{F2D7A1B6-629F-0B93-9203-60B70AF4A0EC}"/>
          </ac:spMkLst>
        </pc:spChg>
        <pc:picChg chg="add mod">
          <ac:chgData name="H, Jayant (Contractor)" userId="55103861-c9bc-40a7-b735-43bb1fe87716" providerId="ADAL" clId="{682CB9FF-A390-455C-8C21-8EC69EE8D0BD}" dt="2024-04-23T03:37:28.883" v="37" actId="14100"/>
          <ac:picMkLst>
            <pc:docMk/>
            <pc:sldMk cId="3147471278" sldId="283"/>
            <ac:picMk id="4" creationId="{6CB7EC70-4A39-A0DC-F79F-BF34182FB74F}"/>
          </ac:picMkLst>
        </pc:picChg>
      </pc:sldChg>
      <pc:sldChg chg="addSp delSp modSp new mod">
        <pc:chgData name="H, Jayant (Contractor)" userId="55103861-c9bc-40a7-b735-43bb1fe87716" providerId="ADAL" clId="{682CB9FF-A390-455C-8C21-8EC69EE8D0BD}" dt="2024-04-23T03:37:59.041" v="45" actId="14100"/>
        <pc:sldMkLst>
          <pc:docMk/>
          <pc:sldMk cId="2477118924" sldId="284"/>
        </pc:sldMkLst>
        <pc:spChg chg="del">
          <ac:chgData name="H, Jayant (Contractor)" userId="55103861-c9bc-40a7-b735-43bb1fe87716" providerId="ADAL" clId="{682CB9FF-A390-455C-8C21-8EC69EE8D0BD}" dt="2024-04-23T03:37:39.607" v="39" actId="478"/>
          <ac:spMkLst>
            <pc:docMk/>
            <pc:sldMk cId="2477118924" sldId="284"/>
            <ac:spMk id="2" creationId="{A8F040CA-16B6-CA13-18E9-9DAC037AB0BC}"/>
          </ac:spMkLst>
        </pc:spChg>
        <pc:spChg chg="del">
          <ac:chgData name="H, Jayant (Contractor)" userId="55103861-c9bc-40a7-b735-43bb1fe87716" providerId="ADAL" clId="{682CB9FF-A390-455C-8C21-8EC69EE8D0BD}" dt="2024-04-23T03:37:48.191" v="40"/>
          <ac:spMkLst>
            <pc:docMk/>
            <pc:sldMk cId="2477118924" sldId="284"/>
            <ac:spMk id="3" creationId="{762BB84A-D883-44C5-D569-8BCEA2BEC29C}"/>
          </ac:spMkLst>
        </pc:spChg>
        <pc:picChg chg="add mod">
          <ac:chgData name="H, Jayant (Contractor)" userId="55103861-c9bc-40a7-b735-43bb1fe87716" providerId="ADAL" clId="{682CB9FF-A390-455C-8C21-8EC69EE8D0BD}" dt="2024-04-23T03:37:59.041" v="45" actId="14100"/>
          <ac:picMkLst>
            <pc:docMk/>
            <pc:sldMk cId="2477118924" sldId="284"/>
            <ac:picMk id="4" creationId="{2F75EB16-66D4-0388-315C-583F6CC35947}"/>
          </ac:picMkLst>
        </pc:picChg>
      </pc:sldChg>
      <pc:sldChg chg="addSp delSp modSp new mod">
        <pc:chgData name="H, Jayant (Contractor)" userId="55103861-c9bc-40a7-b735-43bb1fe87716" providerId="ADAL" clId="{682CB9FF-A390-455C-8C21-8EC69EE8D0BD}" dt="2024-04-23T03:38:34.152" v="52" actId="14100"/>
        <pc:sldMkLst>
          <pc:docMk/>
          <pc:sldMk cId="204678350" sldId="285"/>
        </pc:sldMkLst>
        <pc:spChg chg="del">
          <ac:chgData name="H, Jayant (Contractor)" userId="55103861-c9bc-40a7-b735-43bb1fe87716" providerId="ADAL" clId="{682CB9FF-A390-455C-8C21-8EC69EE8D0BD}" dt="2024-04-23T03:38:13.304" v="47" actId="478"/>
          <ac:spMkLst>
            <pc:docMk/>
            <pc:sldMk cId="204678350" sldId="285"/>
            <ac:spMk id="2" creationId="{54849130-3E0E-B3D2-BF5F-E71D91EB94F8}"/>
          </ac:spMkLst>
        </pc:spChg>
        <pc:spChg chg="del">
          <ac:chgData name="H, Jayant (Contractor)" userId="55103861-c9bc-40a7-b735-43bb1fe87716" providerId="ADAL" clId="{682CB9FF-A390-455C-8C21-8EC69EE8D0BD}" dt="2024-04-23T03:38:23.899" v="48"/>
          <ac:spMkLst>
            <pc:docMk/>
            <pc:sldMk cId="204678350" sldId="285"/>
            <ac:spMk id="3" creationId="{2CA9CA56-3002-4E87-9ADE-E3FDCBFB00BF}"/>
          </ac:spMkLst>
        </pc:spChg>
        <pc:picChg chg="add mod">
          <ac:chgData name="H, Jayant (Contractor)" userId="55103861-c9bc-40a7-b735-43bb1fe87716" providerId="ADAL" clId="{682CB9FF-A390-455C-8C21-8EC69EE8D0BD}" dt="2024-04-23T03:38:34.152" v="52" actId="14100"/>
          <ac:picMkLst>
            <pc:docMk/>
            <pc:sldMk cId="204678350" sldId="285"/>
            <ac:picMk id="4" creationId="{763C8B0A-AE27-A824-DC35-3E28D67A046B}"/>
          </ac:picMkLst>
        </pc:picChg>
      </pc:sldChg>
      <pc:sldChg chg="addSp delSp modSp new mod">
        <pc:chgData name="H, Jayant (Contractor)" userId="55103861-c9bc-40a7-b735-43bb1fe87716" providerId="ADAL" clId="{682CB9FF-A390-455C-8C21-8EC69EE8D0BD}" dt="2024-04-23T03:39:05.928" v="59" actId="14100"/>
        <pc:sldMkLst>
          <pc:docMk/>
          <pc:sldMk cId="2174867042" sldId="286"/>
        </pc:sldMkLst>
        <pc:spChg chg="del">
          <ac:chgData name="H, Jayant (Contractor)" userId="55103861-c9bc-40a7-b735-43bb1fe87716" providerId="ADAL" clId="{682CB9FF-A390-455C-8C21-8EC69EE8D0BD}" dt="2024-04-23T03:38:45.697" v="54" actId="478"/>
          <ac:spMkLst>
            <pc:docMk/>
            <pc:sldMk cId="2174867042" sldId="286"/>
            <ac:spMk id="2" creationId="{F79FC5FD-2DA8-C1B0-BD1D-90096FFD0C6B}"/>
          </ac:spMkLst>
        </pc:spChg>
        <pc:spChg chg="del">
          <ac:chgData name="H, Jayant (Contractor)" userId="55103861-c9bc-40a7-b735-43bb1fe87716" providerId="ADAL" clId="{682CB9FF-A390-455C-8C21-8EC69EE8D0BD}" dt="2024-04-23T03:38:54.467" v="55"/>
          <ac:spMkLst>
            <pc:docMk/>
            <pc:sldMk cId="2174867042" sldId="286"/>
            <ac:spMk id="3" creationId="{82F8A89E-AAFC-9F8E-ED15-06BEBE7337DF}"/>
          </ac:spMkLst>
        </pc:spChg>
        <pc:picChg chg="add mod">
          <ac:chgData name="H, Jayant (Contractor)" userId="55103861-c9bc-40a7-b735-43bb1fe87716" providerId="ADAL" clId="{682CB9FF-A390-455C-8C21-8EC69EE8D0BD}" dt="2024-04-23T03:39:05.928" v="59" actId="14100"/>
          <ac:picMkLst>
            <pc:docMk/>
            <pc:sldMk cId="2174867042" sldId="286"/>
            <ac:picMk id="4" creationId="{80032FBD-9BAB-1480-159C-FFCD26E1AA7B}"/>
          </ac:picMkLst>
        </pc:picChg>
      </pc:sldChg>
      <pc:sldChg chg="addSp delSp modSp new mod">
        <pc:chgData name="H, Jayant (Contractor)" userId="55103861-c9bc-40a7-b735-43bb1fe87716" providerId="ADAL" clId="{682CB9FF-A390-455C-8C21-8EC69EE8D0BD}" dt="2024-04-23T03:39:58.303" v="67" actId="14100"/>
        <pc:sldMkLst>
          <pc:docMk/>
          <pc:sldMk cId="1740054329" sldId="287"/>
        </pc:sldMkLst>
        <pc:spChg chg="del">
          <ac:chgData name="H, Jayant (Contractor)" userId="55103861-c9bc-40a7-b735-43bb1fe87716" providerId="ADAL" clId="{682CB9FF-A390-455C-8C21-8EC69EE8D0BD}" dt="2024-04-23T03:39:16.031" v="61" actId="478"/>
          <ac:spMkLst>
            <pc:docMk/>
            <pc:sldMk cId="1740054329" sldId="287"/>
            <ac:spMk id="2" creationId="{B5A99B9B-D1EF-3605-EBF0-E3C79FB8F3B5}"/>
          </ac:spMkLst>
        </pc:spChg>
        <pc:spChg chg="del">
          <ac:chgData name="H, Jayant (Contractor)" userId="55103861-c9bc-40a7-b735-43bb1fe87716" providerId="ADAL" clId="{682CB9FF-A390-455C-8C21-8EC69EE8D0BD}" dt="2024-04-23T03:39:45.724" v="62"/>
          <ac:spMkLst>
            <pc:docMk/>
            <pc:sldMk cId="1740054329" sldId="287"/>
            <ac:spMk id="3" creationId="{AD05F3A9-A606-FAB0-7C1F-B14F135BE8E4}"/>
          </ac:spMkLst>
        </pc:spChg>
        <pc:picChg chg="add mod">
          <ac:chgData name="H, Jayant (Contractor)" userId="55103861-c9bc-40a7-b735-43bb1fe87716" providerId="ADAL" clId="{682CB9FF-A390-455C-8C21-8EC69EE8D0BD}" dt="2024-04-23T03:39:58.303" v="67" actId="14100"/>
          <ac:picMkLst>
            <pc:docMk/>
            <pc:sldMk cId="1740054329" sldId="287"/>
            <ac:picMk id="4" creationId="{07E0019C-A9BC-1AEA-B6E8-2C7A2BF58FE7}"/>
          </ac:picMkLst>
        </pc:picChg>
      </pc:sldChg>
      <pc:sldChg chg="addSp delSp modSp new mod">
        <pc:chgData name="H, Jayant (Contractor)" userId="55103861-c9bc-40a7-b735-43bb1fe87716" providerId="ADAL" clId="{682CB9FF-A390-455C-8C21-8EC69EE8D0BD}" dt="2024-04-23T03:40:45.400" v="74" actId="14100"/>
        <pc:sldMkLst>
          <pc:docMk/>
          <pc:sldMk cId="2877513969" sldId="288"/>
        </pc:sldMkLst>
        <pc:spChg chg="del">
          <ac:chgData name="H, Jayant (Contractor)" userId="55103861-c9bc-40a7-b735-43bb1fe87716" providerId="ADAL" clId="{682CB9FF-A390-455C-8C21-8EC69EE8D0BD}" dt="2024-04-23T03:40:06.861" v="69" actId="478"/>
          <ac:spMkLst>
            <pc:docMk/>
            <pc:sldMk cId="2877513969" sldId="288"/>
            <ac:spMk id="2" creationId="{D1D46EB1-EC09-890D-92DF-9758B4AEB05C}"/>
          </ac:spMkLst>
        </pc:spChg>
        <pc:spChg chg="del">
          <ac:chgData name="H, Jayant (Contractor)" userId="55103861-c9bc-40a7-b735-43bb1fe87716" providerId="ADAL" clId="{682CB9FF-A390-455C-8C21-8EC69EE8D0BD}" dt="2024-04-23T03:40:35.908" v="70"/>
          <ac:spMkLst>
            <pc:docMk/>
            <pc:sldMk cId="2877513969" sldId="288"/>
            <ac:spMk id="3" creationId="{6EF55D7A-0954-11CE-B048-AA6C5AF38C38}"/>
          </ac:spMkLst>
        </pc:spChg>
        <pc:picChg chg="add mod">
          <ac:chgData name="H, Jayant (Contractor)" userId="55103861-c9bc-40a7-b735-43bb1fe87716" providerId="ADAL" clId="{682CB9FF-A390-455C-8C21-8EC69EE8D0BD}" dt="2024-04-23T03:40:45.400" v="74" actId="14100"/>
          <ac:picMkLst>
            <pc:docMk/>
            <pc:sldMk cId="2877513969" sldId="288"/>
            <ac:picMk id="4" creationId="{49EFA58F-EAB5-FFC4-9EB5-E236F1C8FA43}"/>
          </ac:picMkLst>
        </pc:picChg>
      </pc:sldChg>
      <pc:sldChg chg="addSp delSp modSp new mod">
        <pc:chgData name="H, Jayant (Contractor)" userId="55103861-c9bc-40a7-b735-43bb1fe87716" providerId="ADAL" clId="{682CB9FF-A390-455C-8C21-8EC69EE8D0BD}" dt="2024-04-23T03:43:16.038" v="94" actId="14100"/>
        <pc:sldMkLst>
          <pc:docMk/>
          <pc:sldMk cId="248294700" sldId="289"/>
        </pc:sldMkLst>
        <pc:spChg chg="add del mod">
          <ac:chgData name="H, Jayant (Contractor)" userId="55103861-c9bc-40a7-b735-43bb1fe87716" providerId="ADAL" clId="{682CB9FF-A390-455C-8C21-8EC69EE8D0BD}" dt="2024-04-23T03:43:02.962" v="90" actId="1076"/>
          <ac:spMkLst>
            <pc:docMk/>
            <pc:sldMk cId="248294700" sldId="289"/>
            <ac:spMk id="2" creationId="{CDB59438-B786-A3DE-DE8B-B1881A8F3706}"/>
          </ac:spMkLst>
        </pc:spChg>
        <pc:spChg chg="del">
          <ac:chgData name="H, Jayant (Contractor)" userId="55103861-c9bc-40a7-b735-43bb1fe87716" providerId="ADAL" clId="{682CB9FF-A390-455C-8C21-8EC69EE8D0BD}" dt="2024-04-23T03:42:54.488" v="89"/>
          <ac:spMkLst>
            <pc:docMk/>
            <pc:sldMk cId="248294700" sldId="289"/>
            <ac:spMk id="3" creationId="{B1778CD2-462A-033C-C485-0878438A08F5}"/>
          </ac:spMkLst>
        </pc:spChg>
        <pc:picChg chg="add mod">
          <ac:chgData name="H, Jayant (Contractor)" userId="55103861-c9bc-40a7-b735-43bb1fe87716" providerId="ADAL" clId="{682CB9FF-A390-455C-8C21-8EC69EE8D0BD}" dt="2024-04-23T03:43:16.038" v="94" actId="14100"/>
          <ac:picMkLst>
            <pc:docMk/>
            <pc:sldMk cId="248294700" sldId="289"/>
            <ac:picMk id="4" creationId="{1A34CB7D-4216-6656-6FCF-6586F2B12F26}"/>
          </ac:picMkLst>
        </pc:picChg>
      </pc:sldChg>
      <pc:sldChg chg="addSp delSp modSp new mod">
        <pc:chgData name="H, Jayant (Contractor)" userId="55103861-c9bc-40a7-b735-43bb1fe87716" providerId="ADAL" clId="{682CB9FF-A390-455C-8C21-8EC69EE8D0BD}" dt="2024-04-23T03:44:08.454" v="101" actId="14100"/>
        <pc:sldMkLst>
          <pc:docMk/>
          <pc:sldMk cId="1025338777" sldId="290"/>
        </pc:sldMkLst>
        <pc:spChg chg="del">
          <ac:chgData name="H, Jayant (Contractor)" userId="55103861-c9bc-40a7-b735-43bb1fe87716" providerId="ADAL" clId="{682CB9FF-A390-455C-8C21-8EC69EE8D0BD}" dt="2024-04-23T03:43:55.885" v="96" actId="478"/>
          <ac:spMkLst>
            <pc:docMk/>
            <pc:sldMk cId="1025338777" sldId="290"/>
            <ac:spMk id="2" creationId="{5BDB96FA-380E-3D26-FE3D-538288B3B441}"/>
          </ac:spMkLst>
        </pc:spChg>
        <pc:spChg chg="del">
          <ac:chgData name="H, Jayant (Contractor)" userId="55103861-c9bc-40a7-b735-43bb1fe87716" providerId="ADAL" clId="{682CB9FF-A390-455C-8C21-8EC69EE8D0BD}" dt="2024-04-23T03:43:58.024" v="97"/>
          <ac:spMkLst>
            <pc:docMk/>
            <pc:sldMk cId="1025338777" sldId="290"/>
            <ac:spMk id="3" creationId="{1026553E-D64F-EC9A-E7DF-E8A180B1E57F}"/>
          </ac:spMkLst>
        </pc:spChg>
        <pc:picChg chg="add mod">
          <ac:chgData name="H, Jayant (Contractor)" userId="55103861-c9bc-40a7-b735-43bb1fe87716" providerId="ADAL" clId="{682CB9FF-A390-455C-8C21-8EC69EE8D0BD}" dt="2024-04-23T03:44:08.454" v="101" actId="14100"/>
          <ac:picMkLst>
            <pc:docMk/>
            <pc:sldMk cId="1025338777" sldId="290"/>
            <ac:picMk id="4" creationId="{0891556E-5F9D-506E-F5C1-3D4E1B926D35}"/>
          </ac:picMkLst>
        </pc:picChg>
      </pc:sldChg>
      <pc:sldChg chg="addSp delSp modSp new mod">
        <pc:chgData name="H, Jayant (Contractor)" userId="55103861-c9bc-40a7-b735-43bb1fe87716" providerId="ADAL" clId="{682CB9FF-A390-455C-8C21-8EC69EE8D0BD}" dt="2024-04-23T03:44:49.900" v="108" actId="14100"/>
        <pc:sldMkLst>
          <pc:docMk/>
          <pc:sldMk cId="2458388753" sldId="291"/>
        </pc:sldMkLst>
        <pc:spChg chg="del">
          <ac:chgData name="H, Jayant (Contractor)" userId="55103861-c9bc-40a7-b735-43bb1fe87716" providerId="ADAL" clId="{682CB9FF-A390-455C-8C21-8EC69EE8D0BD}" dt="2024-04-23T03:44:38.941" v="104" actId="478"/>
          <ac:spMkLst>
            <pc:docMk/>
            <pc:sldMk cId="2458388753" sldId="291"/>
            <ac:spMk id="2" creationId="{2C9535EE-493B-9F29-3BE6-D7EDBD1B3FD9}"/>
          </ac:spMkLst>
        </pc:spChg>
        <pc:spChg chg="del">
          <ac:chgData name="H, Jayant (Contractor)" userId="55103861-c9bc-40a7-b735-43bb1fe87716" providerId="ADAL" clId="{682CB9FF-A390-455C-8C21-8EC69EE8D0BD}" dt="2024-04-23T03:44:33.013" v="103"/>
          <ac:spMkLst>
            <pc:docMk/>
            <pc:sldMk cId="2458388753" sldId="291"/>
            <ac:spMk id="3" creationId="{DE1B47AC-7633-D534-BD99-6BBBF83A567C}"/>
          </ac:spMkLst>
        </pc:spChg>
        <pc:picChg chg="add mod">
          <ac:chgData name="H, Jayant (Contractor)" userId="55103861-c9bc-40a7-b735-43bb1fe87716" providerId="ADAL" clId="{682CB9FF-A390-455C-8C21-8EC69EE8D0BD}" dt="2024-04-23T03:44:49.900" v="108" actId="14100"/>
          <ac:picMkLst>
            <pc:docMk/>
            <pc:sldMk cId="2458388753" sldId="291"/>
            <ac:picMk id="4" creationId="{8268D31A-0126-D00D-6785-64ADF236143D}"/>
          </ac:picMkLst>
        </pc:picChg>
      </pc:sldChg>
      <pc:sldChg chg="addSp delSp modSp new mod">
        <pc:chgData name="H, Jayant (Contractor)" userId="55103861-c9bc-40a7-b735-43bb1fe87716" providerId="ADAL" clId="{682CB9FF-A390-455C-8C21-8EC69EE8D0BD}" dt="2024-04-23T03:45:15.305" v="115" actId="14100"/>
        <pc:sldMkLst>
          <pc:docMk/>
          <pc:sldMk cId="3753359277" sldId="292"/>
        </pc:sldMkLst>
        <pc:spChg chg="del">
          <ac:chgData name="H, Jayant (Contractor)" userId="55103861-c9bc-40a7-b735-43bb1fe87716" providerId="ADAL" clId="{682CB9FF-A390-455C-8C21-8EC69EE8D0BD}" dt="2024-04-23T03:45:04.824" v="111" actId="478"/>
          <ac:spMkLst>
            <pc:docMk/>
            <pc:sldMk cId="3753359277" sldId="292"/>
            <ac:spMk id="2" creationId="{95C6DA79-4B72-3317-D4CF-FC278C144E36}"/>
          </ac:spMkLst>
        </pc:spChg>
        <pc:spChg chg="del">
          <ac:chgData name="H, Jayant (Contractor)" userId="55103861-c9bc-40a7-b735-43bb1fe87716" providerId="ADAL" clId="{682CB9FF-A390-455C-8C21-8EC69EE8D0BD}" dt="2024-04-23T03:45:01.911" v="110"/>
          <ac:spMkLst>
            <pc:docMk/>
            <pc:sldMk cId="3753359277" sldId="292"/>
            <ac:spMk id="3" creationId="{18239401-A5F9-4876-44F4-5A7ACE0B9402}"/>
          </ac:spMkLst>
        </pc:spChg>
        <pc:picChg chg="add mod">
          <ac:chgData name="H, Jayant (Contractor)" userId="55103861-c9bc-40a7-b735-43bb1fe87716" providerId="ADAL" clId="{682CB9FF-A390-455C-8C21-8EC69EE8D0BD}" dt="2024-04-23T03:45:15.305" v="115" actId="14100"/>
          <ac:picMkLst>
            <pc:docMk/>
            <pc:sldMk cId="3753359277" sldId="292"/>
            <ac:picMk id="4" creationId="{63897D6F-77A7-9674-7CB6-00854C26D935}"/>
          </ac:picMkLst>
        </pc:picChg>
      </pc:sldChg>
      <pc:sldChg chg="addSp delSp modSp new mod">
        <pc:chgData name="H, Jayant (Contractor)" userId="55103861-c9bc-40a7-b735-43bb1fe87716" providerId="ADAL" clId="{682CB9FF-A390-455C-8C21-8EC69EE8D0BD}" dt="2024-04-23T03:45:58.979" v="122" actId="14100"/>
        <pc:sldMkLst>
          <pc:docMk/>
          <pc:sldMk cId="1717059292" sldId="293"/>
        </pc:sldMkLst>
        <pc:spChg chg="del">
          <ac:chgData name="H, Jayant (Contractor)" userId="55103861-c9bc-40a7-b735-43bb1fe87716" providerId="ADAL" clId="{682CB9FF-A390-455C-8C21-8EC69EE8D0BD}" dt="2024-04-23T03:45:49.406" v="118" actId="478"/>
          <ac:spMkLst>
            <pc:docMk/>
            <pc:sldMk cId="1717059292" sldId="293"/>
            <ac:spMk id="2" creationId="{F8A3B506-A416-8426-1F32-7A71405FED54}"/>
          </ac:spMkLst>
        </pc:spChg>
        <pc:spChg chg="del">
          <ac:chgData name="H, Jayant (Contractor)" userId="55103861-c9bc-40a7-b735-43bb1fe87716" providerId="ADAL" clId="{682CB9FF-A390-455C-8C21-8EC69EE8D0BD}" dt="2024-04-23T03:45:46.839" v="117"/>
          <ac:spMkLst>
            <pc:docMk/>
            <pc:sldMk cId="1717059292" sldId="293"/>
            <ac:spMk id="3" creationId="{BCE7D584-4FFE-837C-2666-30A5765848A6}"/>
          </ac:spMkLst>
        </pc:spChg>
        <pc:picChg chg="add mod">
          <ac:chgData name="H, Jayant (Contractor)" userId="55103861-c9bc-40a7-b735-43bb1fe87716" providerId="ADAL" clId="{682CB9FF-A390-455C-8C21-8EC69EE8D0BD}" dt="2024-04-23T03:45:58.979" v="122" actId="14100"/>
          <ac:picMkLst>
            <pc:docMk/>
            <pc:sldMk cId="1717059292" sldId="293"/>
            <ac:picMk id="4" creationId="{18AC9D79-8AF1-3702-C8D4-ED533E57D785}"/>
          </ac:picMkLst>
        </pc:picChg>
      </pc:sldChg>
      <pc:sldChg chg="addSp delSp modSp new mod">
        <pc:chgData name="H, Jayant (Contractor)" userId="55103861-c9bc-40a7-b735-43bb1fe87716" providerId="ADAL" clId="{682CB9FF-A390-455C-8C21-8EC69EE8D0BD}" dt="2024-04-23T03:46:37.364" v="129" actId="14100"/>
        <pc:sldMkLst>
          <pc:docMk/>
          <pc:sldMk cId="3677246593" sldId="294"/>
        </pc:sldMkLst>
        <pc:spChg chg="del">
          <ac:chgData name="H, Jayant (Contractor)" userId="55103861-c9bc-40a7-b735-43bb1fe87716" providerId="ADAL" clId="{682CB9FF-A390-455C-8C21-8EC69EE8D0BD}" dt="2024-04-23T03:46:27.050" v="124" actId="478"/>
          <ac:spMkLst>
            <pc:docMk/>
            <pc:sldMk cId="3677246593" sldId="294"/>
            <ac:spMk id="2" creationId="{64737EDF-275C-0D2C-1A46-3F9D058930C8}"/>
          </ac:spMkLst>
        </pc:spChg>
        <pc:spChg chg="del">
          <ac:chgData name="H, Jayant (Contractor)" userId="55103861-c9bc-40a7-b735-43bb1fe87716" providerId="ADAL" clId="{682CB9FF-A390-455C-8C21-8EC69EE8D0BD}" dt="2024-04-23T03:46:29.012" v="125"/>
          <ac:spMkLst>
            <pc:docMk/>
            <pc:sldMk cId="3677246593" sldId="294"/>
            <ac:spMk id="3" creationId="{3F3A5D1C-4A4C-AD90-C3C1-909DCBB04553}"/>
          </ac:spMkLst>
        </pc:spChg>
        <pc:picChg chg="add mod">
          <ac:chgData name="H, Jayant (Contractor)" userId="55103861-c9bc-40a7-b735-43bb1fe87716" providerId="ADAL" clId="{682CB9FF-A390-455C-8C21-8EC69EE8D0BD}" dt="2024-04-23T03:46:37.364" v="129" actId="14100"/>
          <ac:picMkLst>
            <pc:docMk/>
            <pc:sldMk cId="3677246593" sldId="294"/>
            <ac:picMk id="4" creationId="{9D4F4BBD-102B-506A-005F-90EBCFEB11F2}"/>
          </ac:picMkLst>
        </pc:picChg>
      </pc:sldChg>
      <pc:sldChg chg="addSp delSp modSp new mod">
        <pc:chgData name="H, Jayant (Contractor)" userId="55103861-c9bc-40a7-b735-43bb1fe87716" providerId="ADAL" clId="{682CB9FF-A390-455C-8C21-8EC69EE8D0BD}" dt="2024-04-23T03:47:31.276" v="136" actId="14100"/>
        <pc:sldMkLst>
          <pc:docMk/>
          <pc:sldMk cId="549011664" sldId="295"/>
        </pc:sldMkLst>
        <pc:spChg chg="del">
          <ac:chgData name="H, Jayant (Contractor)" userId="55103861-c9bc-40a7-b735-43bb1fe87716" providerId="ADAL" clId="{682CB9FF-A390-455C-8C21-8EC69EE8D0BD}" dt="2024-04-23T03:46:44.239" v="131" actId="478"/>
          <ac:spMkLst>
            <pc:docMk/>
            <pc:sldMk cId="549011664" sldId="295"/>
            <ac:spMk id="2" creationId="{B245CC25-6489-5453-2DBC-78E5365AF5DA}"/>
          </ac:spMkLst>
        </pc:spChg>
        <pc:spChg chg="del">
          <ac:chgData name="H, Jayant (Contractor)" userId="55103861-c9bc-40a7-b735-43bb1fe87716" providerId="ADAL" clId="{682CB9FF-A390-455C-8C21-8EC69EE8D0BD}" dt="2024-04-23T03:47:22.891" v="132"/>
          <ac:spMkLst>
            <pc:docMk/>
            <pc:sldMk cId="549011664" sldId="295"/>
            <ac:spMk id="3" creationId="{64226EAD-76DD-E227-E72C-F57101B4877A}"/>
          </ac:spMkLst>
        </pc:spChg>
        <pc:picChg chg="add mod">
          <ac:chgData name="H, Jayant (Contractor)" userId="55103861-c9bc-40a7-b735-43bb1fe87716" providerId="ADAL" clId="{682CB9FF-A390-455C-8C21-8EC69EE8D0BD}" dt="2024-04-23T03:47:31.276" v="136" actId="14100"/>
          <ac:picMkLst>
            <pc:docMk/>
            <pc:sldMk cId="549011664" sldId="295"/>
            <ac:picMk id="4" creationId="{75FC8129-5DB3-7557-0C5F-701B3E379646}"/>
          </ac:picMkLst>
        </pc:picChg>
      </pc:sldChg>
      <pc:sldChg chg="addSp delSp modSp new mod">
        <pc:chgData name="H, Jayant (Contractor)" userId="55103861-c9bc-40a7-b735-43bb1fe87716" providerId="ADAL" clId="{682CB9FF-A390-455C-8C21-8EC69EE8D0BD}" dt="2024-04-23T03:48:04.699" v="144" actId="14100"/>
        <pc:sldMkLst>
          <pc:docMk/>
          <pc:sldMk cId="1109481488" sldId="296"/>
        </pc:sldMkLst>
        <pc:spChg chg="del">
          <ac:chgData name="H, Jayant (Contractor)" userId="55103861-c9bc-40a7-b735-43bb1fe87716" providerId="ADAL" clId="{682CB9FF-A390-455C-8C21-8EC69EE8D0BD}" dt="2024-04-23T03:47:49.217" v="139" actId="478"/>
          <ac:spMkLst>
            <pc:docMk/>
            <pc:sldMk cId="1109481488" sldId="296"/>
            <ac:spMk id="2" creationId="{CEDD01AA-8B1C-F4E5-E488-90F601EF648E}"/>
          </ac:spMkLst>
        </pc:spChg>
        <pc:spChg chg="del">
          <ac:chgData name="H, Jayant (Contractor)" userId="55103861-c9bc-40a7-b735-43bb1fe87716" providerId="ADAL" clId="{682CB9FF-A390-455C-8C21-8EC69EE8D0BD}" dt="2024-04-23T03:47:46.952" v="138"/>
          <ac:spMkLst>
            <pc:docMk/>
            <pc:sldMk cId="1109481488" sldId="296"/>
            <ac:spMk id="3" creationId="{BCE14A03-1B0E-2376-8932-21B0FCE4351E}"/>
          </ac:spMkLst>
        </pc:spChg>
        <pc:picChg chg="add mod">
          <ac:chgData name="H, Jayant (Contractor)" userId="55103861-c9bc-40a7-b735-43bb1fe87716" providerId="ADAL" clId="{682CB9FF-A390-455C-8C21-8EC69EE8D0BD}" dt="2024-04-23T03:48:04.699" v="144" actId="14100"/>
          <ac:picMkLst>
            <pc:docMk/>
            <pc:sldMk cId="1109481488" sldId="296"/>
            <ac:picMk id="4" creationId="{EA9E5762-10B4-A860-96B6-6BCAECDB0465}"/>
          </ac:picMkLst>
        </pc:picChg>
      </pc:sldChg>
      <pc:sldChg chg="addSp delSp modSp new mod">
        <pc:chgData name="H, Jayant (Contractor)" userId="55103861-c9bc-40a7-b735-43bb1fe87716" providerId="ADAL" clId="{682CB9FF-A390-455C-8C21-8EC69EE8D0BD}" dt="2024-04-23T03:56:03.665" v="153" actId="14100"/>
        <pc:sldMkLst>
          <pc:docMk/>
          <pc:sldMk cId="817314173" sldId="297"/>
        </pc:sldMkLst>
        <pc:spChg chg="del">
          <ac:chgData name="H, Jayant (Contractor)" userId="55103861-c9bc-40a7-b735-43bb1fe87716" providerId="ADAL" clId="{682CB9FF-A390-455C-8C21-8EC69EE8D0BD}" dt="2024-04-23T03:55:28.536" v="146" actId="478"/>
          <ac:spMkLst>
            <pc:docMk/>
            <pc:sldMk cId="817314173" sldId="297"/>
            <ac:spMk id="2" creationId="{0CE77AB9-E8F9-59FA-944E-B55110957157}"/>
          </ac:spMkLst>
        </pc:spChg>
        <pc:spChg chg="del">
          <ac:chgData name="H, Jayant (Contractor)" userId="55103861-c9bc-40a7-b735-43bb1fe87716" providerId="ADAL" clId="{682CB9FF-A390-455C-8C21-8EC69EE8D0BD}" dt="2024-04-23T03:55:46.521" v="147"/>
          <ac:spMkLst>
            <pc:docMk/>
            <pc:sldMk cId="817314173" sldId="297"/>
            <ac:spMk id="3" creationId="{E91F8002-21F4-4F85-56D6-48760AE9F762}"/>
          </ac:spMkLst>
        </pc:spChg>
        <pc:picChg chg="add mod">
          <ac:chgData name="H, Jayant (Contractor)" userId="55103861-c9bc-40a7-b735-43bb1fe87716" providerId="ADAL" clId="{682CB9FF-A390-455C-8C21-8EC69EE8D0BD}" dt="2024-04-23T03:56:03.665" v="153" actId="14100"/>
          <ac:picMkLst>
            <pc:docMk/>
            <pc:sldMk cId="817314173" sldId="297"/>
            <ac:picMk id="4" creationId="{A504C3CC-9BCD-EE14-CFCF-1B65A54AD34A}"/>
          </ac:picMkLst>
        </pc:picChg>
      </pc:sldChg>
      <pc:sldChg chg="addSp delSp modSp new mod">
        <pc:chgData name="H, Jayant (Contractor)" userId="55103861-c9bc-40a7-b735-43bb1fe87716" providerId="ADAL" clId="{682CB9FF-A390-455C-8C21-8EC69EE8D0BD}" dt="2024-04-23T03:56:33.167" v="161" actId="14100"/>
        <pc:sldMkLst>
          <pc:docMk/>
          <pc:sldMk cId="4002108080" sldId="298"/>
        </pc:sldMkLst>
        <pc:spChg chg="del">
          <ac:chgData name="H, Jayant (Contractor)" userId="55103861-c9bc-40a7-b735-43bb1fe87716" providerId="ADAL" clId="{682CB9FF-A390-455C-8C21-8EC69EE8D0BD}" dt="2024-04-23T03:56:09.468" v="155" actId="478"/>
          <ac:spMkLst>
            <pc:docMk/>
            <pc:sldMk cId="4002108080" sldId="298"/>
            <ac:spMk id="2" creationId="{7166A159-7977-228B-84BE-4F49EB114D37}"/>
          </ac:spMkLst>
        </pc:spChg>
        <pc:spChg chg="del">
          <ac:chgData name="H, Jayant (Contractor)" userId="55103861-c9bc-40a7-b735-43bb1fe87716" providerId="ADAL" clId="{682CB9FF-A390-455C-8C21-8EC69EE8D0BD}" dt="2024-04-23T03:56:22.078" v="156"/>
          <ac:spMkLst>
            <pc:docMk/>
            <pc:sldMk cId="4002108080" sldId="298"/>
            <ac:spMk id="3" creationId="{4EF31735-F937-921A-81D6-8CC33D0151C2}"/>
          </ac:spMkLst>
        </pc:spChg>
        <pc:picChg chg="add mod">
          <ac:chgData name="H, Jayant (Contractor)" userId="55103861-c9bc-40a7-b735-43bb1fe87716" providerId="ADAL" clId="{682CB9FF-A390-455C-8C21-8EC69EE8D0BD}" dt="2024-04-23T03:56:33.167" v="161" actId="14100"/>
          <ac:picMkLst>
            <pc:docMk/>
            <pc:sldMk cId="4002108080" sldId="298"/>
            <ac:picMk id="4" creationId="{2838A466-3326-27AC-7B70-0375991E34C9}"/>
          </ac:picMkLst>
        </pc:picChg>
      </pc:sldChg>
      <pc:sldChg chg="addSp delSp modSp new mod">
        <pc:chgData name="H, Jayant (Contractor)" userId="55103861-c9bc-40a7-b735-43bb1fe87716" providerId="ADAL" clId="{682CB9FF-A390-455C-8C21-8EC69EE8D0BD}" dt="2024-04-23T03:57:09.545" v="169" actId="14100"/>
        <pc:sldMkLst>
          <pc:docMk/>
          <pc:sldMk cId="1127222406" sldId="299"/>
        </pc:sldMkLst>
        <pc:spChg chg="del">
          <ac:chgData name="H, Jayant (Contractor)" userId="55103861-c9bc-40a7-b735-43bb1fe87716" providerId="ADAL" clId="{682CB9FF-A390-455C-8C21-8EC69EE8D0BD}" dt="2024-04-23T03:56:41.613" v="163" actId="478"/>
          <ac:spMkLst>
            <pc:docMk/>
            <pc:sldMk cId="1127222406" sldId="299"/>
            <ac:spMk id="2" creationId="{0186CC5A-DAED-D550-EF22-CE4458552314}"/>
          </ac:spMkLst>
        </pc:spChg>
        <pc:spChg chg="del">
          <ac:chgData name="H, Jayant (Contractor)" userId="55103861-c9bc-40a7-b735-43bb1fe87716" providerId="ADAL" clId="{682CB9FF-A390-455C-8C21-8EC69EE8D0BD}" dt="2024-04-23T03:56:54.600" v="164"/>
          <ac:spMkLst>
            <pc:docMk/>
            <pc:sldMk cId="1127222406" sldId="299"/>
            <ac:spMk id="3" creationId="{AA62DC73-6A42-E491-E36F-4007FC4BACF9}"/>
          </ac:spMkLst>
        </pc:spChg>
        <pc:picChg chg="add mod">
          <ac:chgData name="H, Jayant (Contractor)" userId="55103861-c9bc-40a7-b735-43bb1fe87716" providerId="ADAL" clId="{682CB9FF-A390-455C-8C21-8EC69EE8D0BD}" dt="2024-04-23T03:57:09.545" v="169" actId="14100"/>
          <ac:picMkLst>
            <pc:docMk/>
            <pc:sldMk cId="1127222406" sldId="299"/>
            <ac:picMk id="4" creationId="{618F4210-303A-AA87-0D58-60D48AC5F964}"/>
          </ac:picMkLst>
        </pc:picChg>
      </pc:sldChg>
      <pc:sldChg chg="addSp delSp modSp new mod">
        <pc:chgData name="H, Jayant (Contractor)" userId="55103861-c9bc-40a7-b735-43bb1fe87716" providerId="ADAL" clId="{682CB9FF-A390-455C-8C21-8EC69EE8D0BD}" dt="2024-04-23T03:57:38.035" v="176" actId="14100"/>
        <pc:sldMkLst>
          <pc:docMk/>
          <pc:sldMk cId="3633070792" sldId="300"/>
        </pc:sldMkLst>
        <pc:spChg chg="del">
          <ac:chgData name="H, Jayant (Contractor)" userId="55103861-c9bc-40a7-b735-43bb1fe87716" providerId="ADAL" clId="{682CB9FF-A390-455C-8C21-8EC69EE8D0BD}" dt="2024-04-23T03:57:28.013" v="172" actId="478"/>
          <ac:spMkLst>
            <pc:docMk/>
            <pc:sldMk cId="3633070792" sldId="300"/>
            <ac:spMk id="2" creationId="{613B9638-6B75-A239-4239-B3452669EC17}"/>
          </ac:spMkLst>
        </pc:spChg>
        <pc:spChg chg="del">
          <ac:chgData name="H, Jayant (Contractor)" userId="55103861-c9bc-40a7-b735-43bb1fe87716" providerId="ADAL" clId="{682CB9FF-A390-455C-8C21-8EC69EE8D0BD}" dt="2024-04-23T03:57:25.776" v="171"/>
          <ac:spMkLst>
            <pc:docMk/>
            <pc:sldMk cId="3633070792" sldId="300"/>
            <ac:spMk id="3" creationId="{5643B506-65D3-4D45-BA69-A5540B539CA7}"/>
          </ac:spMkLst>
        </pc:spChg>
        <pc:picChg chg="add mod">
          <ac:chgData name="H, Jayant (Contractor)" userId="55103861-c9bc-40a7-b735-43bb1fe87716" providerId="ADAL" clId="{682CB9FF-A390-455C-8C21-8EC69EE8D0BD}" dt="2024-04-23T03:57:38.035" v="176" actId="14100"/>
          <ac:picMkLst>
            <pc:docMk/>
            <pc:sldMk cId="3633070792" sldId="300"/>
            <ac:picMk id="4" creationId="{610FF01C-266B-9BB7-7A3C-ED9AE13E03E6}"/>
          </ac:picMkLst>
        </pc:picChg>
      </pc:sldChg>
      <pc:sldChg chg="addSp delSp modSp new mod">
        <pc:chgData name="H, Jayant (Contractor)" userId="55103861-c9bc-40a7-b735-43bb1fe87716" providerId="ADAL" clId="{682CB9FF-A390-455C-8C21-8EC69EE8D0BD}" dt="2024-04-23T03:58:21.084" v="183" actId="14100"/>
        <pc:sldMkLst>
          <pc:docMk/>
          <pc:sldMk cId="724851101" sldId="301"/>
        </pc:sldMkLst>
        <pc:spChg chg="del">
          <ac:chgData name="H, Jayant (Contractor)" userId="55103861-c9bc-40a7-b735-43bb1fe87716" providerId="ADAL" clId="{682CB9FF-A390-455C-8C21-8EC69EE8D0BD}" dt="2024-04-23T03:58:10.956" v="179" actId="478"/>
          <ac:spMkLst>
            <pc:docMk/>
            <pc:sldMk cId="724851101" sldId="301"/>
            <ac:spMk id="2" creationId="{B210462D-AA8F-C9E7-72C8-6E1F858D9201}"/>
          </ac:spMkLst>
        </pc:spChg>
        <pc:spChg chg="del">
          <ac:chgData name="H, Jayant (Contractor)" userId="55103861-c9bc-40a7-b735-43bb1fe87716" providerId="ADAL" clId="{682CB9FF-A390-455C-8C21-8EC69EE8D0BD}" dt="2024-04-23T03:58:08.063" v="178"/>
          <ac:spMkLst>
            <pc:docMk/>
            <pc:sldMk cId="724851101" sldId="301"/>
            <ac:spMk id="3" creationId="{33BFEE42-7F95-9256-FBC9-577D55A9E684}"/>
          </ac:spMkLst>
        </pc:spChg>
        <pc:picChg chg="add mod">
          <ac:chgData name="H, Jayant (Contractor)" userId="55103861-c9bc-40a7-b735-43bb1fe87716" providerId="ADAL" clId="{682CB9FF-A390-455C-8C21-8EC69EE8D0BD}" dt="2024-04-23T03:58:21.084" v="183" actId="14100"/>
          <ac:picMkLst>
            <pc:docMk/>
            <pc:sldMk cId="724851101" sldId="301"/>
            <ac:picMk id="4" creationId="{876A037C-25E9-7193-4506-C163F2A30001}"/>
          </ac:picMkLst>
        </pc:picChg>
      </pc:sldChg>
      <pc:sldChg chg="addSp delSp modSp new mod">
        <pc:chgData name="H, Jayant (Contractor)" userId="55103861-c9bc-40a7-b735-43bb1fe87716" providerId="ADAL" clId="{682CB9FF-A390-455C-8C21-8EC69EE8D0BD}" dt="2024-04-23T03:58:55.031" v="190" actId="14100"/>
        <pc:sldMkLst>
          <pc:docMk/>
          <pc:sldMk cId="4145216827" sldId="302"/>
        </pc:sldMkLst>
        <pc:spChg chg="del">
          <ac:chgData name="H, Jayant (Contractor)" userId="55103861-c9bc-40a7-b735-43bb1fe87716" providerId="ADAL" clId="{682CB9FF-A390-455C-8C21-8EC69EE8D0BD}" dt="2024-04-23T03:58:44.396" v="186" actId="478"/>
          <ac:spMkLst>
            <pc:docMk/>
            <pc:sldMk cId="4145216827" sldId="302"/>
            <ac:spMk id="2" creationId="{4D0B7F35-1CA0-5BE6-C9AB-022AD737D3E5}"/>
          </ac:spMkLst>
        </pc:spChg>
        <pc:spChg chg="del">
          <ac:chgData name="H, Jayant (Contractor)" userId="55103861-c9bc-40a7-b735-43bb1fe87716" providerId="ADAL" clId="{682CB9FF-A390-455C-8C21-8EC69EE8D0BD}" dt="2024-04-23T03:58:42.316" v="185"/>
          <ac:spMkLst>
            <pc:docMk/>
            <pc:sldMk cId="4145216827" sldId="302"/>
            <ac:spMk id="3" creationId="{E185E533-66D3-80FC-F167-A53A8B66B44A}"/>
          </ac:spMkLst>
        </pc:spChg>
        <pc:picChg chg="add mod">
          <ac:chgData name="H, Jayant (Contractor)" userId="55103861-c9bc-40a7-b735-43bb1fe87716" providerId="ADAL" clId="{682CB9FF-A390-455C-8C21-8EC69EE8D0BD}" dt="2024-04-23T03:58:55.031" v="190" actId="14100"/>
          <ac:picMkLst>
            <pc:docMk/>
            <pc:sldMk cId="4145216827" sldId="302"/>
            <ac:picMk id="4" creationId="{5FAEFD0F-C597-8D57-38EC-83A6087CC469}"/>
          </ac:picMkLst>
        </pc:picChg>
      </pc:sldChg>
      <pc:sldChg chg="addSp delSp modSp new mod">
        <pc:chgData name="H, Jayant (Contractor)" userId="55103861-c9bc-40a7-b735-43bb1fe87716" providerId="ADAL" clId="{682CB9FF-A390-455C-8C21-8EC69EE8D0BD}" dt="2024-04-23T03:59:15.771" v="197" actId="14100"/>
        <pc:sldMkLst>
          <pc:docMk/>
          <pc:sldMk cId="325612938" sldId="303"/>
        </pc:sldMkLst>
        <pc:spChg chg="del">
          <ac:chgData name="H, Jayant (Contractor)" userId="55103861-c9bc-40a7-b735-43bb1fe87716" providerId="ADAL" clId="{682CB9FF-A390-455C-8C21-8EC69EE8D0BD}" dt="2024-04-23T03:59:00.929" v="192" actId="478"/>
          <ac:spMkLst>
            <pc:docMk/>
            <pc:sldMk cId="325612938" sldId="303"/>
            <ac:spMk id="2" creationId="{09B6CD54-C5BF-418B-6F15-1908682FDDDB}"/>
          </ac:spMkLst>
        </pc:spChg>
        <pc:spChg chg="del">
          <ac:chgData name="H, Jayant (Contractor)" userId="55103861-c9bc-40a7-b735-43bb1fe87716" providerId="ADAL" clId="{682CB9FF-A390-455C-8C21-8EC69EE8D0BD}" dt="2024-04-23T03:59:07.995" v="193"/>
          <ac:spMkLst>
            <pc:docMk/>
            <pc:sldMk cId="325612938" sldId="303"/>
            <ac:spMk id="3" creationId="{3312D7D0-1E76-2350-42B9-95885B789108}"/>
          </ac:spMkLst>
        </pc:spChg>
        <pc:picChg chg="add mod">
          <ac:chgData name="H, Jayant (Contractor)" userId="55103861-c9bc-40a7-b735-43bb1fe87716" providerId="ADAL" clId="{682CB9FF-A390-455C-8C21-8EC69EE8D0BD}" dt="2024-04-23T03:59:15.771" v="197" actId="14100"/>
          <ac:picMkLst>
            <pc:docMk/>
            <pc:sldMk cId="325612938" sldId="303"/>
            <ac:picMk id="4" creationId="{3831C3E3-5C2A-2D06-DC18-9DDA77198128}"/>
          </ac:picMkLst>
        </pc:picChg>
      </pc:sldChg>
      <pc:sldChg chg="addSp delSp modSp new mod">
        <pc:chgData name="H, Jayant (Contractor)" userId="55103861-c9bc-40a7-b735-43bb1fe87716" providerId="ADAL" clId="{682CB9FF-A390-455C-8C21-8EC69EE8D0BD}" dt="2024-04-23T04:00:17.588" v="217" actId="14100"/>
        <pc:sldMkLst>
          <pc:docMk/>
          <pc:sldMk cId="2162050002" sldId="304"/>
        </pc:sldMkLst>
        <pc:spChg chg="mod">
          <ac:chgData name="H, Jayant (Contractor)" userId="55103861-c9bc-40a7-b735-43bb1fe87716" providerId="ADAL" clId="{682CB9FF-A390-455C-8C21-8EC69EE8D0BD}" dt="2024-04-23T04:00:08.098" v="214" actId="1076"/>
          <ac:spMkLst>
            <pc:docMk/>
            <pc:sldMk cId="2162050002" sldId="304"/>
            <ac:spMk id="2" creationId="{9588C981-98C6-6C0C-FAFD-19C67F5E633B}"/>
          </ac:spMkLst>
        </pc:spChg>
        <pc:spChg chg="del">
          <ac:chgData name="H, Jayant (Contractor)" userId="55103861-c9bc-40a7-b735-43bb1fe87716" providerId="ADAL" clId="{682CB9FF-A390-455C-8C21-8EC69EE8D0BD}" dt="2024-04-23T03:59:58.621" v="211"/>
          <ac:spMkLst>
            <pc:docMk/>
            <pc:sldMk cId="2162050002" sldId="304"/>
            <ac:spMk id="3" creationId="{2D293871-3571-F587-7CB1-3E0863932E32}"/>
          </ac:spMkLst>
        </pc:spChg>
        <pc:picChg chg="add mod">
          <ac:chgData name="H, Jayant (Contractor)" userId="55103861-c9bc-40a7-b735-43bb1fe87716" providerId="ADAL" clId="{682CB9FF-A390-455C-8C21-8EC69EE8D0BD}" dt="2024-04-23T04:00:17.588" v="217" actId="14100"/>
          <ac:picMkLst>
            <pc:docMk/>
            <pc:sldMk cId="2162050002" sldId="304"/>
            <ac:picMk id="4" creationId="{AEED3A76-738C-6D7D-13D9-AF43DB427EA2}"/>
          </ac:picMkLst>
        </pc:picChg>
      </pc:sldChg>
      <pc:sldChg chg="addSp delSp modSp new mod">
        <pc:chgData name="H, Jayant (Contractor)" userId="55103861-c9bc-40a7-b735-43bb1fe87716" providerId="ADAL" clId="{682CB9FF-A390-455C-8C21-8EC69EE8D0BD}" dt="2024-04-23T04:00:54.597" v="225" actId="14100"/>
        <pc:sldMkLst>
          <pc:docMk/>
          <pc:sldMk cId="1245795930" sldId="305"/>
        </pc:sldMkLst>
        <pc:spChg chg="del">
          <ac:chgData name="H, Jayant (Contractor)" userId="55103861-c9bc-40a7-b735-43bb1fe87716" providerId="ADAL" clId="{682CB9FF-A390-455C-8C21-8EC69EE8D0BD}" dt="2024-04-23T04:00:40.296" v="220" actId="478"/>
          <ac:spMkLst>
            <pc:docMk/>
            <pc:sldMk cId="1245795930" sldId="305"/>
            <ac:spMk id="2" creationId="{AB3C51D8-561D-20CF-71C9-505F0D2EEB9A}"/>
          </ac:spMkLst>
        </pc:spChg>
        <pc:spChg chg="del">
          <ac:chgData name="H, Jayant (Contractor)" userId="55103861-c9bc-40a7-b735-43bb1fe87716" providerId="ADAL" clId="{682CB9FF-A390-455C-8C21-8EC69EE8D0BD}" dt="2024-04-23T04:00:38.035" v="219"/>
          <ac:spMkLst>
            <pc:docMk/>
            <pc:sldMk cId="1245795930" sldId="305"/>
            <ac:spMk id="3" creationId="{D9E6BADD-C68D-DD50-213F-C86767762282}"/>
          </ac:spMkLst>
        </pc:spChg>
        <pc:picChg chg="add mod">
          <ac:chgData name="H, Jayant (Contractor)" userId="55103861-c9bc-40a7-b735-43bb1fe87716" providerId="ADAL" clId="{682CB9FF-A390-455C-8C21-8EC69EE8D0BD}" dt="2024-04-23T04:00:54.597" v="225" actId="14100"/>
          <ac:picMkLst>
            <pc:docMk/>
            <pc:sldMk cId="1245795930" sldId="305"/>
            <ac:picMk id="4" creationId="{7FBD2C93-AAB3-E93C-0A26-9077537DFC0E}"/>
          </ac:picMkLst>
        </pc:picChg>
      </pc:sldChg>
      <pc:sldChg chg="addSp delSp modSp new mod">
        <pc:chgData name="H, Jayant (Contractor)" userId="55103861-c9bc-40a7-b735-43bb1fe87716" providerId="ADAL" clId="{682CB9FF-A390-455C-8C21-8EC69EE8D0BD}" dt="2024-04-23T04:01:25.005" v="232" actId="14100"/>
        <pc:sldMkLst>
          <pc:docMk/>
          <pc:sldMk cId="2064138613" sldId="306"/>
        </pc:sldMkLst>
        <pc:spChg chg="del">
          <ac:chgData name="H, Jayant (Contractor)" userId="55103861-c9bc-40a7-b735-43bb1fe87716" providerId="ADAL" clId="{682CB9FF-A390-455C-8C21-8EC69EE8D0BD}" dt="2024-04-23T04:01:15.587" v="228" actId="478"/>
          <ac:spMkLst>
            <pc:docMk/>
            <pc:sldMk cId="2064138613" sldId="306"/>
            <ac:spMk id="2" creationId="{26AC54D4-136A-AD93-3F40-820E88BEBD9D}"/>
          </ac:spMkLst>
        </pc:spChg>
        <pc:spChg chg="del">
          <ac:chgData name="H, Jayant (Contractor)" userId="55103861-c9bc-40a7-b735-43bb1fe87716" providerId="ADAL" clId="{682CB9FF-A390-455C-8C21-8EC69EE8D0BD}" dt="2024-04-23T04:01:09.845" v="227"/>
          <ac:spMkLst>
            <pc:docMk/>
            <pc:sldMk cId="2064138613" sldId="306"/>
            <ac:spMk id="3" creationId="{9965B576-B901-6276-BB1B-52F9D98CE0E3}"/>
          </ac:spMkLst>
        </pc:spChg>
        <pc:picChg chg="add mod">
          <ac:chgData name="H, Jayant (Contractor)" userId="55103861-c9bc-40a7-b735-43bb1fe87716" providerId="ADAL" clId="{682CB9FF-A390-455C-8C21-8EC69EE8D0BD}" dt="2024-04-23T04:01:25.005" v="232" actId="14100"/>
          <ac:picMkLst>
            <pc:docMk/>
            <pc:sldMk cId="2064138613" sldId="306"/>
            <ac:picMk id="4" creationId="{A6C0566E-5AF5-517A-548C-641C4BC5C40A}"/>
          </ac:picMkLst>
        </pc:picChg>
      </pc:sldChg>
      <pc:sldChg chg="addSp delSp modSp new mod">
        <pc:chgData name="H, Jayant (Contractor)" userId="55103861-c9bc-40a7-b735-43bb1fe87716" providerId="ADAL" clId="{682CB9FF-A390-455C-8C21-8EC69EE8D0BD}" dt="2024-04-23T04:02:28.187" v="262" actId="14100"/>
        <pc:sldMkLst>
          <pc:docMk/>
          <pc:sldMk cId="2575249489" sldId="307"/>
        </pc:sldMkLst>
        <pc:spChg chg="mod">
          <ac:chgData name="H, Jayant (Contractor)" userId="55103861-c9bc-40a7-b735-43bb1fe87716" providerId="ADAL" clId="{682CB9FF-A390-455C-8C21-8EC69EE8D0BD}" dt="2024-04-23T04:02:14.985" v="258" actId="1076"/>
          <ac:spMkLst>
            <pc:docMk/>
            <pc:sldMk cId="2575249489" sldId="307"/>
            <ac:spMk id="2" creationId="{1EAC10F5-A9E3-EFC2-4746-9A7EFF4F6B38}"/>
          </ac:spMkLst>
        </pc:spChg>
        <pc:spChg chg="del">
          <ac:chgData name="H, Jayant (Contractor)" userId="55103861-c9bc-40a7-b735-43bb1fe87716" providerId="ADAL" clId="{682CB9FF-A390-455C-8C21-8EC69EE8D0BD}" dt="2024-04-23T04:02:11.871" v="257"/>
          <ac:spMkLst>
            <pc:docMk/>
            <pc:sldMk cId="2575249489" sldId="307"/>
            <ac:spMk id="3" creationId="{D4DE41D0-3A39-B916-3AE6-67189FD65AA9}"/>
          </ac:spMkLst>
        </pc:spChg>
        <pc:picChg chg="add mod">
          <ac:chgData name="H, Jayant (Contractor)" userId="55103861-c9bc-40a7-b735-43bb1fe87716" providerId="ADAL" clId="{682CB9FF-A390-455C-8C21-8EC69EE8D0BD}" dt="2024-04-23T04:02:28.187" v="262" actId="14100"/>
          <ac:picMkLst>
            <pc:docMk/>
            <pc:sldMk cId="2575249489" sldId="307"/>
            <ac:picMk id="4" creationId="{8DA461DC-25A0-61F9-7B8C-2D3288798AD5}"/>
          </ac:picMkLst>
        </pc:picChg>
      </pc:sldChg>
      <pc:sldChg chg="addSp delSp modSp new mod">
        <pc:chgData name="H, Jayant (Contractor)" userId="55103861-c9bc-40a7-b735-43bb1fe87716" providerId="ADAL" clId="{682CB9FF-A390-455C-8C21-8EC69EE8D0BD}" dt="2024-04-23T04:05:03.592" v="293" actId="14100"/>
        <pc:sldMkLst>
          <pc:docMk/>
          <pc:sldMk cId="1303183883" sldId="308"/>
        </pc:sldMkLst>
        <pc:spChg chg="mod">
          <ac:chgData name="H, Jayant (Contractor)" userId="55103861-c9bc-40a7-b735-43bb1fe87716" providerId="ADAL" clId="{682CB9FF-A390-455C-8C21-8EC69EE8D0BD}" dt="2024-04-23T04:05:00.590" v="292" actId="1076"/>
          <ac:spMkLst>
            <pc:docMk/>
            <pc:sldMk cId="1303183883" sldId="308"/>
            <ac:spMk id="2" creationId="{09CAA8EB-987E-35B5-B7D6-6F64F222B19C}"/>
          </ac:spMkLst>
        </pc:spChg>
        <pc:spChg chg="del">
          <ac:chgData name="H, Jayant (Contractor)" userId="55103861-c9bc-40a7-b735-43bb1fe87716" providerId="ADAL" clId="{682CB9FF-A390-455C-8C21-8EC69EE8D0BD}" dt="2024-04-23T04:04:49.089" v="288"/>
          <ac:spMkLst>
            <pc:docMk/>
            <pc:sldMk cId="1303183883" sldId="308"/>
            <ac:spMk id="3" creationId="{AA0A0B69-F3DE-F2BE-5B62-DB6344DB9A3F}"/>
          </ac:spMkLst>
        </pc:spChg>
        <pc:picChg chg="add mod">
          <ac:chgData name="H, Jayant (Contractor)" userId="55103861-c9bc-40a7-b735-43bb1fe87716" providerId="ADAL" clId="{682CB9FF-A390-455C-8C21-8EC69EE8D0BD}" dt="2024-04-23T04:05:03.592" v="293" actId="14100"/>
          <ac:picMkLst>
            <pc:docMk/>
            <pc:sldMk cId="1303183883" sldId="308"/>
            <ac:picMk id="4" creationId="{AF08425F-0118-29E1-1636-C127C0016D89}"/>
          </ac:picMkLst>
        </pc:picChg>
      </pc:sldChg>
      <pc:sldChg chg="addSp delSp modSp new mod">
        <pc:chgData name="H, Jayant (Contractor)" userId="55103861-c9bc-40a7-b735-43bb1fe87716" providerId="ADAL" clId="{682CB9FF-A390-455C-8C21-8EC69EE8D0BD}" dt="2024-04-23T04:07:51.188" v="312" actId="14100"/>
        <pc:sldMkLst>
          <pc:docMk/>
          <pc:sldMk cId="1877405101" sldId="309"/>
        </pc:sldMkLst>
        <pc:spChg chg="mod">
          <ac:chgData name="H, Jayant (Contractor)" userId="55103861-c9bc-40a7-b735-43bb1fe87716" providerId="ADAL" clId="{682CB9FF-A390-455C-8C21-8EC69EE8D0BD}" dt="2024-04-23T04:07:37.550" v="308" actId="1076"/>
          <ac:spMkLst>
            <pc:docMk/>
            <pc:sldMk cId="1877405101" sldId="309"/>
            <ac:spMk id="2" creationId="{BCDE02AE-BB3F-A559-35FA-A933E97AD66D}"/>
          </ac:spMkLst>
        </pc:spChg>
        <pc:spChg chg="del">
          <ac:chgData name="H, Jayant (Contractor)" userId="55103861-c9bc-40a7-b735-43bb1fe87716" providerId="ADAL" clId="{682CB9FF-A390-455C-8C21-8EC69EE8D0BD}" dt="2024-04-23T04:07:22.769" v="307"/>
          <ac:spMkLst>
            <pc:docMk/>
            <pc:sldMk cId="1877405101" sldId="309"/>
            <ac:spMk id="3" creationId="{4B96B6F7-2649-273E-1ADB-F380416F4F0A}"/>
          </ac:spMkLst>
        </pc:spChg>
        <pc:picChg chg="add mod">
          <ac:chgData name="H, Jayant (Contractor)" userId="55103861-c9bc-40a7-b735-43bb1fe87716" providerId="ADAL" clId="{682CB9FF-A390-455C-8C21-8EC69EE8D0BD}" dt="2024-04-23T04:07:51.188" v="312" actId="14100"/>
          <ac:picMkLst>
            <pc:docMk/>
            <pc:sldMk cId="1877405101" sldId="309"/>
            <ac:picMk id="4" creationId="{CC0C09AA-C880-4CFF-74BE-F9377FC9BDB4}"/>
          </ac:picMkLst>
        </pc:picChg>
      </pc:sldChg>
      <pc:sldChg chg="modSp new mod">
        <pc:chgData name="H, Jayant (Contractor)" userId="55103861-c9bc-40a7-b735-43bb1fe87716" providerId="ADAL" clId="{682CB9FF-A390-455C-8C21-8EC69EE8D0BD}" dt="2024-04-23T07:19:50.791" v="354" actId="1076"/>
        <pc:sldMkLst>
          <pc:docMk/>
          <pc:sldMk cId="86472844" sldId="310"/>
        </pc:sldMkLst>
        <pc:spChg chg="mod">
          <ac:chgData name="H, Jayant (Contractor)" userId="55103861-c9bc-40a7-b735-43bb1fe87716" providerId="ADAL" clId="{682CB9FF-A390-455C-8C21-8EC69EE8D0BD}" dt="2024-04-23T07:19:50.791" v="354" actId="1076"/>
          <ac:spMkLst>
            <pc:docMk/>
            <pc:sldMk cId="86472844" sldId="310"/>
            <ac:spMk id="2" creationId="{846DB469-ADE5-AEC0-7D80-2F143B5025C4}"/>
          </ac:spMkLst>
        </pc:spChg>
        <pc:spChg chg="mod">
          <ac:chgData name="H, Jayant (Contractor)" userId="55103861-c9bc-40a7-b735-43bb1fe87716" providerId="ADAL" clId="{682CB9FF-A390-455C-8C21-8EC69EE8D0BD}" dt="2024-04-23T06:17:01.909" v="347" actId="5793"/>
          <ac:spMkLst>
            <pc:docMk/>
            <pc:sldMk cId="86472844" sldId="310"/>
            <ac:spMk id="3" creationId="{61A9418D-E06A-5E9A-24E5-97D04F709F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5A6908-6A8D-4626-ABF0-D5A8812D339A}"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A38B1-62F6-4606-A04F-AB1F3575FC61}" type="slidenum">
              <a:rPr lang="en-US" smtClean="0"/>
              <a:t>‹#›</a:t>
            </a:fld>
            <a:endParaRPr lang="en-US"/>
          </a:p>
        </p:txBody>
      </p:sp>
    </p:spTree>
    <p:extLst>
      <p:ext uri="{BB962C8B-B14F-4D97-AF65-F5344CB8AC3E}">
        <p14:creationId xmlns:p14="http://schemas.microsoft.com/office/powerpoint/2010/main" val="344947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DA38B1-62F6-4606-A04F-AB1F3575FC61}" type="slidenum">
              <a:rPr lang="en-US" smtClean="0"/>
              <a:t>8</a:t>
            </a:fld>
            <a:endParaRPr lang="en-US"/>
          </a:p>
        </p:txBody>
      </p:sp>
    </p:spTree>
    <p:extLst>
      <p:ext uri="{BB962C8B-B14F-4D97-AF65-F5344CB8AC3E}">
        <p14:creationId xmlns:p14="http://schemas.microsoft.com/office/powerpoint/2010/main" val="2424426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665144-B4B6-4EDF-8B24-B9269F8A593B}"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2970601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665144-B4B6-4EDF-8B24-B9269F8A593B}"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709856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665144-B4B6-4EDF-8B24-B9269F8A593B}"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9D41F-A031-4639-BA82-BD6ABB24225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44450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665144-B4B6-4EDF-8B24-B9269F8A593B}"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336598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665144-B4B6-4EDF-8B24-B9269F8A593B}"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9D41F-A031-4639-BA82-BD6ABB24225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27693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665144-B4B6-4EDF-8B24-B9269F8A593B}"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1464550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665144-B4B6-4EDF-8B24-B9269F8A593B}"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2869535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665144-B4B6-4EDF-8B24-B9269F8A593B}"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1776809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665144-B4B6-4EDF-8B24-B9269F8A593B}"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20482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665144-B4B6-4EDF-8B24-B9269F8A593B}"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36583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665144-B4B6-4EDF-8B24-B9269F8A593B}"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4040225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665144-B4B6-4EDF-8B24-B9269F8A593B}"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1931691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665144-B4B6-4EDF-8B24-B9269F8A593B}"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2529503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665144-B4B6-4EDF-8B24-B9269F8A593B}"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3967860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665144-B4B6-4EDF-8B24-B9269F8A593B}"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46022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665144-B4B6-4EDF-8B24-B9269F8A593B}"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49D41F-A031-4639-BA82-BD6ABB24225E}" type="slidenum">
              <a:rPr lang="en-US" smtClean="0"/>
              <a:t>‹#›</a:t>
            </a:fld>
            <a:endParaRPr lang="en-US"/>
          </a:p>
        </p:txBody>
      </p:sp>
    </p:spTree>
    <p:extLst>
      <p:ext uri="{BB962C8B-B14F-4D97-AF65-F5344CB8AC3E}">
        <p14:creationId xmlns:p14="http://schemas.microsoft.com/office/powerpoint/2010/main" val="371050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665144-B4B6-4EDF-8B24-B9269F8A593B}" type="datetimeFigureOut">
              <a:rPr lang="en-US" smtClean="0"/>
              <a:t>4/23/2024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549D41F-A031-4639-BA82-BD6ABB24225E}" type="slidenum">
              <a:rPr lang="en-US" smtClean="0"/>
              <a:t>‹#›</a:t>
            </a:fld>
            <a:endParaRPr lang="en-US"/>
          </a:p>
        </p:txBody>
      </p:sp>
    </p:spTree>
    <p:extLst>
      <p:ext uri="{BB962C8B-B14F-4D97-AF65-F5344CB8AC3E}">
        <p14:creationId xmlns:p14="http://schemas.microsoft.com/office/powerpoint/2010/main" val="177426704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3799C-E7A0-4FDA-907C-19D95FE378AB}"/>
              </a:ext>
            </a:extLst>
          </p:cNvPr>
          <p:cNvSpPr>
            <a:spLocks noGrp="1"/>
          </p:cNvSpPr>
          <p:nvPr>
            <p:ph type="ctrTitle"/>
          </p:nvPr>
        </p:nvSpPr>
        <p:spPr>
          <a:xfrm>
            <a:off x="957944" y="1267329"/>
            <a:ext cx="9144000" cy="1655762"/>
          </a:xfrm>
        </p:spPr>
        <p:txBody>
          <a:bodyPr>
            <a:normAutofit/>
          </a:bodyPr>
          <a:lstStyle/>
          <a:p>
            <a:r>
              <a:rPr lang="en-US" sz="7000" b="1" dirty="0">
                <a:latin typeface="Times New Roman" panose="02020603050405020304" pitchFamily="18" charset="0"/>
                <a:cs typeface="Times New Roman" panose="02020603050405020304" pitchFamily="18" charset="0"/>
              </a:rPr>
              <a:t>AIRLINE ANALYSIS</a:t>
            </a:r>
          </a:p>
        </p:txBody>
      </p:sp>
      <p:sp>
        <p:nvSpPr>
          <p:cNvPr id="3" name="Subtitle 2">
            <a:extLst>
              <a:ext uri="{FF2B5EF4-FFF2-40B4-BE49-F238E27FC236}">
                <a16:creationId xmlns:a16="http://schemas.microsoft.com/office/drawing/2014/main" id="{9B27B555-BB17-E8D2-5FA8-BD39DF45F95A}"/>
              </a:ext>
            </a:extLst>
          </p:cNvPr>
          <p:cNvSpPr>
            <a:spLocks noGrp="1"/>
          </p:cNvSpPr>
          <p:nvPr>
            <p:ph type="subTitle" idx="1"/>
          </p:nvPr>
        </p:nvSpPr>
        <p:spPr>
          <a:xfrm>
            <a:off x="800764" y="4762790"/>
            <a:ext cx="9144000" cy="1655762"/>
          </a:xfrm>
        </p:spPr>
        <p:txBody>
          <a:bodyPr>
            <a:normAutofit/>
          </a:bodyPr>
          <a:lstStyle/>
          <a:p>
            <a:r>
              <a:rPr lang="en-US" sz="4000" dirty="0">
                <a:latin typeface="Times New Roman" panose="02020603050405020304" pitchFamily="18" charset="0"/>
                <a:cs typeface="Times New Roman" panose="02020603050405020304" pitchFamily="18" charset="0"/>
              </a:rPr>
              <a:t>H JAYANT</a:t>
            </a:r>
          </a:p>
          <a:p>
            <a:r>
              <a:rPr lang="en-US" sz="4000" dirty="0">
                <a:latin typeface="Times New Roman" panose="02020603050405020304" pitchFamily="18" charset="0"/>
                <a:cs typeface="Times New Roman" panose="02020603050405020304" pitchFamily="18" charset="0"/>
              </a:rPr>
              <a:t>2320787</a:t>
            </a:r>
          </a:p>
        </p:txBody>
      </p:sp>
    </p:spTree>
    <p:extLst>
      <p:ext uri="{BB962C8B-B14F-4D97-AF65-F5344CB8AC3E}">
        <p14:creationId xmlns:p14="http://schemas.microsoft.com/office/powerpoint/2010/main" val="3810929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A4FF4B7E-572F-93CE-7ADD-935173FB61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429" y="304800"/>
            <a:ext cx="11506200" cy="6041571"/>
          </a:xfrm>
          <a:prstGeom prst="rect">
            <a:avLst/>
          </a:prstGeom>
        </p:spPr>
      </p:pic>
    </p:spTree>
    <p:extLst>
      <p:ext uri="{BB962C8B-B14F-4D97-AF65-F5344CB8AC3E}">
        <p14:creationId xmlns:p14="http://schemas.microsoft.com/office/powerpoint/2010/main" val="2810156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63A1E01E-8E4F-2CEB-6B3D-AD328F418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686" y="478970"/>
            <a:ext cx="11038114" cy="5998029"/>
          </a:xfrm>
          <a:prstGeom prst="rect">
            <a:avLst/>
          </a:prstGeom>
        </p:spPr>
      </p:pic>
    </p:spTree>
    <p:extLst>
      <p:ext uri="{BB962C8B-B14F-4D97-AF65-F5344CB8AC3E}">
        <p14:creationId xmlns:p14="http://schemas.microsoft.com/office/powerpoint/2010/main" val="219808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21A8-B624-5B98-34AC-F7A35B038EB0}"/>
              </a:ext>
            </a:extLst>
          </p:cNvPr>
          <p:cNvSpPr>
            <a:spLocks noGrp="1"/>
          </p:cNvSpPr>
          <p:nvPr>
            <p:ph type="title"/>
          </p:nvPr>
        </p:nvSpPr>
        <p:spPr>
          <a:xfrm>
            <a:off x="838200" y="0"/>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REFERENCE TABLE</a:t>
            </a:r>
          </a:p>
        </p:txBody>
      </p:sp>
      <p:pic>
        <p:nvPicPr>
          <p:cNvPr id="4" name="Content Placeholder 3" descr="A screenshot of a computer&#10;&#10;Description automatically generated">
            <a:extLst>
              <a:ext uri="{FF2B5EF4-FFF2-40B4-BE49-F238E27FC236}">
                <a16:creationId xmlns:a16="http://schemas.microsoft.com/office/drawing/2014/main" id="{EC8C9DC1-F55D-B455-8826-221D971555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64771"/>
            <a:ext cx="11114313" cy="5442858"/>
          </a:xfrm>
          <a:prstGeom prst="rect">
            <a:avLst/>
          </a:prstGeom>
        </p:spPr>
      </p:pic>
    </p:spTree>
    <p:extLst>
      <p:ext uri="{BB962C8B-B14F-4D97-AF65-F5344CB8AC3E}">
        <p14:creationId xmlns:p14="http://schemas.microsoft.com/office/powerpoint/2010/main" val="4077284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4AE96BCA-4501-64D8-2B7C-9276DD76C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430" y="576943"/>
            <a:ext cx="11310256" cy="5802086"/>
          </a:xfrm>
          <a:prstGeom prst="rect">
            <a:avLst/>
          </a:prstGeom>
        </p:spPr>
      </p:pic>
    </p:spTree>
    <p:extLst>
      <p:ext uri="{BB962C8B-B14F-4D97-AF65-F5344CB8AC3E}">
        <p14:creationId xmlns:p14="http://schemas.microsoft.com/office/powerpoint/2010/main" val="34403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A1A67649-FC45-B851-9297-10A813DDB8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544" y="402770"/>
            <a:ext cx="11223170" cy="6139543"/>
          </a:xfrm>
          <a:prstGeom prst="rect">
            <a:avLst/>
          </a:prstGeom>
        </p:spPr>
      </p:pic>
    </p:spTree>
    <p:extLst>
      <p:ext uri="{BB962C8B-B14F-4D97-AF65-F5344CB8AC3E}">
        <p14:creationId xmlns:p14="http://schemas.microsoft.com/office/powerpoint/2010/main" val="2227870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796E8A5-5A64-15A7-4E30-A0AA1BBEB3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429" y="413657"/>
            <a:ext cx="11397342" cy="6041572"/>
          </a:xfrm>
          <a:prstGeom prst="rect">
            <a:avLst/>
          </a:prstGeom>
        </p:spPr>
      </p:pic>
    </p:spTree>
    <p:extLst>
      <p:ext uri="{BB962C8B-B14F-4D97-AF65-F5344CB8AC3E}">
        <p14:creationId xmlns:p14="http://schemas.microsoft.com/office/powerpoint/2010/main" val="40462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4961F9A6-39ED-78E2-1F68-23F271F59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15686"/>
            <a:ext cx="11386457" cy="6161314"/>
          </a:xfrm>
          <a:prstGeom prst="rect">
            <a:avLst/>
          </a:prstGeom>
        </p:spPr>
      </p:pic>
    </p:spTree>
    <p:extLst>
      <p:ext uri="{BB962C8B-B14F-4D97-AF65-F5344CB8AC3E}">
        <p14:creationId xmlns:p14="http://schemas.microsoft.com/office/powerpoint/2010/main" val="1098765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E0B448CC-F750-E25C-6B90-5C34401598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543" y="337457"/>
            <a:ext cx="11517086" cy="6096000"/>
          </a:xfrm>
          <a:prstGeom prst="rect">
            <a:avLst/>
          </a:prstGeom>
        </p:spPr>
      </p:pic>
    </p:spTree>
    <p:extLst>
      <p:ext uri="{BB962C8B-B14F-4D97-AF65-F5344CB8AC3E}">
        <p14:creationId xmlns:p14="http://schemas.microsoft.com/office/powerpoint/2010/main" val="228994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D2E7BF7-021F-C434-5A61-B96E42374D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543" y="359229"/>
            <a:ext cx="11484428" cy="6074228"/>
          </a:xfrm>
          <a:prstGeom prst="rect">
            <a:avLst/>
          </a:prstGeom>
        </p:spPr>
      </p:pic>
    </p:spTree>
    <p:extLst>
      <p:ext uri="{BB962C8B-B14F-4D97-AF65-F5344CB8AC3E}">
        <p14:creationId xmlns:p14="http://schemas.microsoft.com/office/powerpoint/2010/main" val="2261932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A870-6A1B-57FD-2787-8F0B15723658}"/>
              </a:ext>
            </a:extLst>
          </p:cNvPr>
          <p:cNvSpPr>
            <a:spLocks noGrp="1"/>
          </p:cNvSpPr>
          <p:nvPr>
            <p:ph type="title"/>
          </p:nvPr>
        </p:nvSpPr>
        <p:spPr>
          <a:xfrm>
            <a:off x="838200" y="18255"/>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RULE</a:t>
            </a:r>
          </a:p>
        </p:txBody>
      </p:sp>
      <p:pic>
        <p:nvPicPr>
          <p:cNvPr id="4" name="Content Placeholder 3" descr="A screenshot of a computer&#10;&#10;Description automatically generated">
            <a:extLst>
              <a:ext uri="{FF2B5EF4-FFF2-40B4-BE49-F238E27FC236}">
                <a16:creationId xmlns:a16="http://schemas.microsoft.com/office/drawing/2014/main" id="{5220635E-C46E-F1FE-F9A8-66970477E7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175657"/>
            <a:ext cx="10646229" cy="5431972"/>
          </a:xfrm>
          <a:prstGeom prst="rect">
            <a:avLst/>
          </a:prstGeom>
        </p:spPr>
      </p:pic>
    </p:spTree>
    <p:extLst>
      <p:ext uri="{BB962C8B-B14F-4D97-AF65-F5344CB8AC3E}">
        <p14:creationId xmlns:p14="http://schemas.microsoft.com/office/powerpoint/2010/main" val="142891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0F069-FAC4-A6FE-B8BF-B0F9B09D83F8}"/>
              </a:ext>
            </a:extLst>
          </p:cNvPr>
          <p:cNvSpPr>
            <a:spLocks noGrp="1"/>
          </p:cNvSpPr>
          <p:nvPr>
            <p:ph type="title"/>
          </p:nvPr>
        </p:nvSpPr>
        <p:spPr/>
        <p:txBody>
          <a:bodyPr>
            <a:normAutofit/>
          </a:bodyPr>
          <a:lstStyle/>
          <a:p>
            <a:r>
              <a:rPr lang="en-US" sz="5000" b="1" u="sng"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1C8170AA-0208-A6F5-501B-06224840EF88}"/>
              </a:ext>
            </a:extLst>
          </p:cNvPr>
          <p:cNvSpPr>
            <a:spLocks noGrp="1"/>
          </p:cNvSpPr>
          <p:nvPr>
            <p:ph idx="1"/>
          </p:nvPr>
        </p:nvSpPr>
        <p:spPr>
          <a:xfrm>
            <a:off x="838200" y="1455511"/>
            <a:ext cx="10515600" cy="3040289"/>
          </a:xfrm>
        </p:spPr>
        <p:txBody>
          <a:bodyPr>
            <a:normAutofit fontScale="25000" lnSpcReduction="20000"/>
          </a:bodyPr>
          <a:lstStyle/>
          <a:p>
            <a:pPr marL="0" marR="0" fontAlgn="base">
              <a:lnSpc>
                <a:spcPct val="150000"/>
              </a:lnSpc>
              <a:spcBef>
                <a:spcPts val="0"/>
              </a:spcBef>
              <a:spcAft>
                <a:spcPts val="0"/>
              </a:spcAft>
            </a:pPr>
            <a:r>
              <a:rPr lang="en-US" sz="10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the modern aviation industry, data-driven insights are paramount for optimizing operations, enhancing customer experiences, and driving strategic decision-making. Our project delves into a comprehensive analysis of airline data, leveraging advanced techniques to extract valuable insights.</a:t>
            </a:r>
            <a:endParaRPr lang="en-US" sz="10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50000"/>
              </a:lnSpc>
              <a:spcBef>
                <a:spcPts val="0"/>
              </a:spcBef>
              <a:spcAft>
                <a:spcPts val="0"/>
              </a:spcAft>
            </a:pPr>
            <a:r>
              <a:rPr lang="en-US" sz="10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Our dataset encompasses a wide array of attributes, including flight details, airline specifications, and temporal data. Notably, we have parsed the "Airport Region" attribute to discern country and continent categories, providing deeper geographical insights into airline operations. Additionally, our parsing of "Departure Date" and "Arrival Date" enables granular temporal analysis, facilitating trend identification and anomaly detection.</a:t>
            </a:r>
            <a:endParaRPr lang="en-US" sz="100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47618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583750B-9528-3807-F6E0-B98B73B9AF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2629" y="544286"/>
            <a:ext cx="10472056" cy="5889171"/>
          </a:xfrm>
          <a:prstGeom prst="rect">
            <a:avLst/>
          </a:prstGeom>
        </p:spPr>
      </p:pic>
    </p:spTree>
    <p:extLst>
      <p:ext uri="{BB962C8B-B14F-4D97-AF65-F5344CB8AC3E}">
        <p14:creationId xmlns:p14="http://schemas.microsoft.com/office/powerpoint/2010/main" val="2530954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FB820AC-C7B1-3701-B4AE-09E1C301F4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1744" y="533400"/>
            <a:ext cx="10842170" cy="5845629"/>
          </a:xfrm>
          <a:prstGeom prst="rect">
            <a:avLst/>
          </a:prstGeom>
        </p:spPr>
      </p:pic>
    </p:spTree>
    <p:extLst>
      <p:ext uri="{BB962C8B-B14F-4D97-AF65-F5344CB8AC3E}">
        <p14:creationId xmlns:p14="http://schemas.microsoft.com/office/powerpoint/2010/main" val="2269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1223A-62BF-8287-9C39-EE3BD1B6E191}"/>
              </a:ext>
            </a:extLst>
          </p:cNvPr>
          <p:cNvSpPr>
            <a:spLocks noGrp="1"/>
          </p:cNvSpPr>
          <p:nvPr>
            <p:ph type="title"/>
          </p:nvPr>
        </p:nvSpPr>
        <p:spPr>
          <a:xfrm>
            <a:off x="838200" y="18255"/>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PROFILE (BEFORE CLEANING)</a:t>
            </a:r>
          </a:p>
        </p:txBody>
      </p:sp>
      <p:pic>
        <p:nvPicPr>
          <p:cNvPr id="4" name="Content Placeholder 3" descr="A screenshot of a computer&#10;&#10;Description automatically generated">
            <a:extLst>
              <a:ext uri="{FF2B5EF4-FFF2-40B4-BE49-F238E27FC236}">
                <a16:creationId xmlns:a16="http://schemas.microsoft.com/office/drawing/2014/main" id="{F6136A64-6D7E-9ED9-5F00-A82AF7885C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714" y="1121229"/>
            <a:ext cx="11179629" cy="5236028"/>
          </a:xfrm>
          <a:prstGeom prst="rect">
            <a:avLst/>
          </a:prstGeom>
        </p:spPr>
      </p:pic>
    </p:spTree>
    <p:extLst>
      <p:ext uri="{BB962C8B-B14F-4D97-AF65-F5344CB8AC3E}">
        <p14:creationId xmlns:p14="http://schemas.microsoft.com/office/powerpoint/2010/main" val="2883184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195B-D213-08CF-6DD9-967E75CA25F9}"/>
              </a:ext>
            </a:extLst>
          </p:cNvPr>
          <p:cNvSpPr>
            <a:spLocks noGrp="1"/>
          </p:cNvSpPr>
          <p:nvPr>
            <p:ph type="title"/>
          </p:nvPr>
        </p:nvSpPr>
        <p:spPr>
          <a:xfrm>
            <a:off x="838200" y="18255"/>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PROFILE (AFTER CLEANING)</a:t>
            </a:r>
          </a:p>
        </p:txBody>
      </p:sp>
      <p:pic>
        <p:nvPicPr>
          <p:cNvPr id="4" name="Content Placeholder 3">
            <a:extLst>
              <a:ext uri="{FF2B5EF4-FFF2-40B4-BE49-F238E27FC236}">
                <a16:creationId xmlns:a16="http://schemas.microsoft.com/office/drawing/2014/main" id="{DDBB1CB2-5E2C-8CAF-41B9-10A0CBCFB0D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262744"/>
            <a:ext cx="10624457" cy="5344886"/>
          </a:xfrm>
          <a:prstGeom prst="rect">
            <a:avLst/>
          </a:prstGeom>
        </p:spPr>
      </p:pic>
    </p:spTree>
    <p:extLst>
      <p:ext uri="{BB962C8B-B14F-4D97-AF65-F5344CB8AC3E}">
        <p14:creationId xmlns:p14="http://schemas.microsoft.com/office/powerpoint/2010/main" val="2339381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AB4-D839-C717-AA0B-755967854509}"/>
              </a:ext>
            </a:extLst>
          </p:cNvPr>
          <p:cNvSpPr>
            <a:spLocks noGrp="1"/>
          </p:cNvSpPr>
          <p:nvPr>
            <p:ph type="title"/>
          </p:nvPr>
        </p:nvSpPr>
        <p:spPr>
          <a:xfrm>
            <a:off x="838200" y="18255"/>
            <a:ext cx="10515600" cy="1325563"/>
          </a:xfrm>
        </p:spPr>
        <p:txBody>
          <a:bodyPr>
            <a:normAutofit fontScale="90000"/>
          </a:bodyPr>
          <a:lstStyle/>
          <a:p>
            <a:r>
              <a:rPr lang="en-US" sz="5000" b="1" u="sng" dirty="0">
                <a:latin typeface="Times New Roman" panose="02020603050405020304" pitchFamily="18" charset="0"/>
                <a:cs typeface="Times New Roman" panose="02020603050405020304" pitchFamily="18" charset="0"/>
              </a:rPr>
              <a:t>SCORECARD (BEFORE CLEANING)</a:t>
            </a:r>
          </a:p>
        </p:txBody>
      </p:sp>
      <p:pic>
        <p:nvPicPr>
          <p:cNvPr id="4" name="Content Placeholder 3">
            <a:extLst>
              <a:ext uri="{FF2B5EF4-FFF2-40B4-BE49-F238E27FC236}">
                <a16:creationId xmlns:a16="http://schemas.microsoft.com/office/drawing/2014/main" id="{08A796BB-831F-7A9B-6820-D7520E97A7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64772"/>
            <a:ext cx="10809513" cy="5388428"/>
          </a:xfrm>
          <a:prstGeom prst="rect">
            <a:avLst/>
          </a:prstGeom>
        </p:spPr>
      </p:pic>
    </p:spTree>
    <p:extLst>
      <p:ext uri="{BB962C8B-B14F-4D97-AF65-F5344CB8AC3E}">
        <p14:creationId xmlns:p14="http://schemas.microsoft.com/office/powerpoint/2010/main" val="47076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2685-C6E9-52DD-CA51-BDF185AE9D58}"/>
              </a:ext>
            </a:extLst>
          </p:cNvPr>
          <p:cNvSpPr>
            <a:spLocks noGrp="1"/>
          </p:cNvSpPr>
          <p:nvPr>
            <p:ph type="title"/>
          </p:nvPr>
        </p:nvSpPr>
        <p:spPr>
          <a:xfrm>
            <a:off x="838200" y="0"/>
            <a:ext cx="10515600" cy="1325563"/>
          </a:xfrm>
        </p:spPr>
        <p:txBody>
          <a:bodyPr>
            <a:normAutofit fontScale="90000"/>
          </a:bodyPr>
          <a:lstStyle/>
          <a:p>
            <a:r>
              <a:rPr lang="en-US" sz="5000" b="1" u="sng" dirty="0">
                <a:latin typeface="Times New Roman" panose="02020603050405020304" pitchFamily="18" charset="0"/>
                <a:cs typeface="Times New Roman" panose="02020603050405020304" pitchFamily="18" charset="0"/>
              </a:rPr>
              <a:t>SCORECARD (AFTER CLEANING)</a:t>
            </a:r>
          </a:p>
        </p:txBody>
      </p:sp>
      <p:pic>
        <p:nvPicPr>
          <p:cNvPr id="4" name="Content Placeholder 3">
            <a:extLst>
              <a:ext uri="{FF2B5EF4-FFF2-40B4-BE49-F238E27FC236}">
                <a16:creationId xmlns:a16="http://schemas.microsoft.com/office/drawing/2014/main" id="{7661A539-3455-9550-800E-D46001F252C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153887"/>
            <a:ext cx="10678886" cy="5355770"/>
          </a:xfrm>
          <a:prstGeom prst="rect">
            <a:avLst/>
          </a:prstGeom>
        </p:spPr>
      </p:pic>
    </p:spTree>
    <p:extLst>
      <p:ext uri="{BB962C8B-B14F-4D97-AF65-F5344CB8AC3E}">
        <p14:creationId xmlns:p14="http://schemas.microsoft.com/office/powerpoint/2010/main" val="2981276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EC7C-1A1D-2F79-4BB3-F0419C1F2692}"/>
              </a:ext>
            </a:extLst>
          </p:cNvPr>
          <p:cNvSpPr>
            <a:spLocks noGrp="1"/>
          </p:cNvSpPr>
          <p:nvPr>
            <p:ph type="title"/>
          </p:nvPr>
        </p:nvSpPr>
        <p:spPr>
          <a:xfrm>
            <a:off x="838200" y="18255"/>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MAPPLET</a:t>
            </a:r>
          </a:p>
        </p:txBody>
      </p:sp>
      <p:pic>
        <p:nvPicPr>
          <p:cNvPr id="4" name="Content Placeholder 3" descr="A screenshot of a computer&#10;&#10;Description automatically generated">
            <a:extLst>
              <a:ext uri="{FF2B5EF4-FFF2-40B4-BE49-F238E27FC236}">
                <a16:creationId xmlns:a16="http://schemas.microsoft.com/office/drawing/2014/main" id="{F5E6AA45-5232-9DC8-3AD7-B46EED3AE1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64771"/>
            <a:ext cx="10885713" cy="5442858"/>
          </a:xfrm>
          <a:prstGeom prst="rect">
            <a:avLst/>
          </a:prstGeom>
        </p:spPr>
      </p:pic>
    </p:spTree>
    <p:extLst>
      <p:ext uri="{BB962C8B-B14F-4D97-AF65-F5344CB8AC3E}">
        <p14:creationId xmlns:p14="http://schemas.microsoft.com/office/powerpoint/2010/main" val="2972557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5BF412-FD56-F8FF-579C-7369A85AF6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258" y="424543"/>
            <a:ext cx="11168742" cy="5921828"/>
          </a:xfrm>
          <a:prstGeom prst="rect">
            <a:avLst/>
          </a:prstGeom>
        </p:spPr>
      </p:pic>
    </p:spTree>
    <p:extLst>
      <p:ext uri="{BB962C8B-B14F-4D97-AF65-F5344CB8AC3E}">
        <p14:creationId xmlns:p14="http://schemas.microsoft.com/office/powerpoint/2010/main" val="2587711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6CB7EC70-4A39-A0DC-F79F-BF34182FB7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742" y="457199"/>
            <a:ext cx="11190515" cy="5976258"/>
          </a:xfrm>
          <a:prstGeom prst="rect">
            <a:avLst/>
          </a:prstGeom>
        </p:spPr>
      </p:pic>
    </p:spTree>
    <p:extLst>
      <p:ext uri="{BB962C8B-B14F-4D97-AF65-F5344CB8AC3E}">
        <p14:creationId xmlns:p14="http://schemas.microsoft.com/office/powerpoint/2010/main" val="3147471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mputer screen shot of a computer&#10;&#10;Description automatically generated">
            <a:extLst>
              <a:ext uri="{FF2B5EF4-FFF2-40B4-BE49-F238E27FC236}">
                <a16:creationId xmlns:a16="http://schemas.microsoft.com/office/drawing/2014/main" id="{2F75EB16-66D4-0388-315C-583F6CC35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857" y="239486"/>
            <a:ext cx="11223172" cy="6248400"/>
          </a:xfrm>
          <a:prstGeom prst="rect">
            <a:avLst/>
          </a:prstGeom>
        </p:spPr>
      </p:pic>
    </p:spTree>
    <p:extLst>
      <p:ext uri="{BB962C8B-B14F-4D97-AF65-F5344CB8AC3E}">
        <p14:creationId xmlns:p14="http://schemas.microsoft.com/office/powerpoint/2010/main" val="2477118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C987B-ED2C-43BA-A904-88C04CECAB32}"/>
              </a:ext>
            </a:extLst>
          </p:cNvPr>
          <p:cNvSpPr>
            <a:spLocks noGrp="1"/>
          </p:cNvSpPr>
          <p:nvPr>
            <p:ph idx="1"/>
          </p:nvPr>
        </p:nvSpPr>
        <p:spPr>
          <a:xfrm>
            <a:off x="838200" y="468086"/>
            <a:ext cx="10515600" cy="5708877"/>
          </a:xfrm>
        </p:spPr>
        <p:txBody>
          <a:bodyPr>
            <a:noAutofit/>
          </a:bodyPr>
          <a:lstStyle/>
          <a:p>
            <a:pPr marL="0" marR="0" fontAlgn="base">
              <a:lnSpc>
                <a:spcPct val="150000"/>
              </a:lnSpc>
              <a:spcBef>
                <a:spcPts val="0"/>
              </a:spcBef>
              <a:spcAft>
                <a:spcPts val="0"/>
              </a:spcAft>
            </a:pPr>
            <a:r>
              <a:rPr lang="en-US" sz="2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our pursuit of data quality, we assign dimensions to key attributes. "Travel Time" serves as a metric for accuracy, capturing the duration between departure and arrival. "Airline Name" is scrutinized for validity, ensuring the integrity of airline specifications. Moreover, we assess the completeness of "Departure Date" and "Arrival Date" to ensure data integrity.</a:t>
            </a:r>
            <a:endParaRPr lang="en-US" sz="25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fontAlgn="base">
              <a:lnSpc>
                <a:spcPct val="150000"/>
              </a:lnSpc>
              <a:spcBef>
                <a:spcPts val="0"/>
              </a:spcBef>
              <a:spcAft>
                <a:spcPts val="0"/>
              </a:spcAft>
            </a:pPr>
            <a:r>
              <a:rPr lang="en-US" sz="25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By leveraging Informatica Data Quality (IDQ) and Informatica PowerCenter, we orchestrate a seamless data integration workflow. Through data profiling, scorecard analysis, parsing, and standardization, we aim to unlock actionable insights and drive operational excellence in the aviation industry.</a:t>
            </a:r>
            <a:endParaRPr lang="en-US" sz="25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3603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3C8B0A-AE27-A824-DC35-3E28D67A04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144" y="489857"/>
            <a:ext cx="11386456" cy="6008914"/>
          </a:xfrm>
          <a:prstGeom prst="rect">
            <a:avLst/>
          </a:prstGeom>
        </p:spPr>
      </p:pic>
    </p:spTree>
    <p:extLst>
      <p:ext uri="{BB962C8B-B14F-4D97-AF65-F5344CB8AC3E}">
        <p14:creationId xmlns:p14="http://schemas.microsoft.com/office/powerpoint/2010/main" val="204678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0032FBD-9BAB-1480-159C-FFCD26E1AA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658" y="424543"/>
            <a:ext cx="11310256" cy="6008914"/>
          </a:xfrm>
          <a:prstGeom prst="rect">
            <a:avLst/>
          </a:prstGeom>
        </p:spPr>
      </p:pic>
    </p:spTree>
    <p:extLst>
      <p:ext uri="{BB962C8B-B14F-4D97-AF65-F5344CB8AC3E}">
        <p14:creationId xmlns:p14="http://schemas.microsoft.com/office/powerpoint/2010/main" val="2174867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07E0019C-A9BC-1AEA-B6E8-2C7A2BF58FE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457200"/>
            <a:ext cx="11016343" cy="6085114"/>
          </a:xfrm>
          <a:prstGeom prst="rect">
            <a:avLst/>
          </a:prstGeom>
        </p:spPr>
      </p:pic>
    </p:spTree>
    <p:extLst>
      <p:ext uri="{BB962C8B-B14F-4D97-AF65-F5344CB8AC3E}">
        <p14:creationId xmlns:p14="http://schemas.microsoft.com/office/powerpoint/2010/main" val="1740054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EFA58F-EAB5-FFC4-9EB5-E236F1C8FA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714" y="348342"/>
            <a:ext cx="11157857" cy="5812971"/>
          </a:xfrm>
          <a:prstGeom prst="rect">
            <a:avLst/>
          </a:prstGeom>
        </p:spPr>
      </p:pic>
    </p:spTree>
    <p:extLst>
      <p:ext uri="{BB962C8B-B14F-4D97-AF65-F5344CB8AC3E}">
        <p14:creationId xmlns:p14="http://schemas.microsoft.com/office/powerpoint/2010/main" val="2877513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59438-B786-A3DE-DE8B-B1881A8F3706}"/>
              </a:ext>
            </a:extLst>
          </p:cNvPr>
          <p:cNvSpPr>
            <a:spLocks noGrp="1"/>
          </p:cNvSpPr>
          <p:nvPr>
            <p:ph type="title"/>
          </p:nvPr>
        </p:nvSpPr>
        <p:spPr>
          <a:xfrm>
            <a:off x="838200" y="0"/>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MAPPING</a:t>
            </a:r>
          </a:p>
        </p:txBody>
      </p:sp>
      <p:pic>
        <p:nvPicPr>
          <p:cNvPr id="4" name="Content Placeholder 3">
            <a:extLst>
              <a:ext uri="{FF2B5EF4-FFF2-40B4-BE49-F238E27FC236}">
                <a16:creationId xmlns:a16="http://schemas.microsoft.com/office/drawing/2014/main" id="{1A34CB7D-4216-6656-6FCF-6586F2B12F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19200"/>
            <a:ext cx="10961913" cy="5170714"/>
          </a:xfrm>
          <a:prstGeom prst="rect">
            <a:avLst/>
          </a:prstGeom>
        </p:spPr>
      </p:pic>
    </p:spTree>
    <p:extLst>
      <p:ext uri="{BB962C8B-B14F-4D97-AF65-F5344CB8AC3E}">
        <p14:creationId xmlns:p14="http://schemas.microsoft.com/office/powerpoint/2010/main" val="248294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0891556E-5F9D-506E-F5C1-3D4E1B926D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143" y="359229"/>
            <a:ext cx="11179628" cy="5921828"/>
          </a:xfrm>
          <a:prstGeom prst="rect">
            <a:avLst/>
          </a:prstGeom>
        </p:spPr>
      </p:pic>
    </p:spTree>
    <p:extLst>
      <p:ext uri="{BB962C8B-B14F-4D97-AF65-F5344CB8AC3E}">
        <p14:creationId xmlns:p14="http://schemas.microsoft.com/office/powerpoint/2010/main" val="1025338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68D31A-0126-D00D-6785-64ADF23614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8457" y="359229"/>
            <a:ext cx="10907486" cy="5943600"/>
          </a:xfrm>
          <a:prstGeom prst="rect">
            <a:avLst/>
          </a:prstGeom>
        </p:spPr>
      </p:pic>
    </p:spTree>
    <p:extLst>
      <p:ext uri="{BB962C8B-B14F-4D97-AF65-F5344CB8AC3E}">
        <p14:creationId xmlns:p14="http://schemas.microsoft.com/office/powerpoint/2010/main" val="2458388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63897D6F-77A7-9674-7CB6-00854C26D9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429" y="337456"/>
            <a:ext cx="11244942" cy="5910943"/>
          </a:xfrm>
          <a:prstGeom prst="rect">
            <a:avLst/>
          </a:prstGeom>
        </p:spPr>
      </p:pic>
    </p:spTree>
    <p:extLst>
      <p:ext uri="{BB962C8B-B14F-4D97-AF65-F5344CB8AC3E}">
        <p14:creationId xmlns:p14="http://schemas.microsoft.com/office/powerpoint/2010/main" val="3753359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AC9D79-8AF1-3702-C8D4-ED533E57D7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057" y="228600"/>
            <a:ext cx="11266714" cy="6052457"/>
          </a:xfrm>
          <a:prstGeom prst="rect">
            <a:avLst/>
          </a:prstGeom>
        </p:spPr>
      </p:pic>
    </p:spTree>
    <p:extLst>
      <p:ext uri="{BB962C8B-B14F-4D97-AF65-F5344CB8AC3E}">
        <p14:creationId xmlns:p14="http://schemas.microsoft.com/office/powerpoint/2010/main" val="1717059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D4F4BBD-102B-506A-005F-90EBCFEB11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543" y="424542"/>
            <a:ext cx="11342914" cy="6291943"/>
          </a:xfrm>
          <a:prstGeom prst="rect">
            <a:avLst/>
          </a:prstGeom>
        </p:spPr>
      </p:pic>
    </p:spTree>
    <p:extLst>
      <p:ext uri="{BB962C8B-B14F-4D97-AF65-F5344CB8AC3E}">
        <p14:creationId xmlns:p14="http://schemas.microsoft.com/office/powerpoint/2010/main" val="367724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646B-64D3-F2BB-B18B-F11096993ED1}"/>
              </a:ext>
            </a:extLst>
          </p:cNvPr>
          <p:cNvSpPr>
            <a:spLocks noGrp="1"/>
          </p:cNvSpPr>
          <p:nvPr>
            <p:ph type="title"/>
          </p:nvPr>
        </p:nvSpPr>
        <p:spPr>
          <a:xfrm>
            <a:off x="533400" y="0"/>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IDQ DEVELOPER</a:t>
            </a:r>
          </a:p>
        </p:txBody>
      </p:sp>
      <p:pic>
        <p:nvPicPr>
          <p:cNvPr id="4" name="Content Placeholder 3" descr="A screenshot of a computer&#10;&#10;Description automatically generated">
            <a:extLst>
              <a:ext uri="{FF2B5EF4-FFF2-40B4-BE49-F238E27FC236}">
                <a16:creationId xmlns:a16="http://schemas.microsoft.com/office/drawing/2014/main" id="{10DED239-7787-AE13-7DAE-40C65BFFC4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228" y="1325563"/>
            <a:ext cx="10711543" cy="5260294"/>
          </a:xfrm>
          <a:prstGeom prst="rect">
            <a:avLst/>
          </a:prstGeom>
        </p:spPr>
      </p:pic>
    </p:spTree>
    <p:extLst>
      <p:ext uri="{BB962C8B-B14F-4D97-AF65-F5344CB8AC3E}">
        <p14:creationId xmlns:p14="http://schemas.microsoft.com/office/powerpoint/2010/main" val="50910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FC8129-5DB3-7557-0C5F-701B3E3796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057" y="435429"/>
            <a:ext cx="11364686" cy="5769428"/>
          </a:xfrm>
          <a:prstGeom prst="rect">
            <a:avLst/>
          </a:prstGeom>
        </p:spPr>
      </p:pic>
    </p:spTree>
    <p:extLst>
      <p:ext uri="{BB962C8B-B14F-4D97-AF65-F5344CB8AC3E}">
        <p14:creationId xmlns:p14="http://schemas.microsoft.com/office/powerpoint/2010/main" val="549011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9E5762-10B4-A860-96B6-6BCAECDB04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286" y="544286"/>
            <a:ext cx="11146971" cy="5889171"/>
          </a:xfrm>
          <a:prstGeom prst="rect">
            <a:avLst/>
          </a:prstGeom>
        </p:spPr>
      </p:pic>
    </p:spTree>
    <p:extLst>
      <p:ext uri="{BB962C8B-B14F-4D97-AF65-F5344CB8AC3E}">
        <p14:creationId xmlns:p14="http://schemas.microsoft.com/office/powerpoint/2010/main" val="1109481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504C3CC-9BCD-EE14-CFCF-1B65A54AD3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133" y="356136"/>
            <a:ext cx="11454063" cy="5784782"/>
          </a:xfrm>
          <a:prstGeom prst="rect">
            <a:avLst/>
          </a:prstGeom>
        </p:spPr>
      </p:pic>
    </p:spTree>
    <p:extLst>
      <p:ext uri="{BB962C8B-B14F-4D97-AF65-F5344CB8AC3E}">
        <p14:creationId xmlns:p14="http://schemas.microsoft.com/office/powerpoint/2010/main" val="817314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838A466-3326-27AC-7B70-0375991E34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884" y="202131"/>
            <a:ext cx="11415561" cy="5688530"/>
          </a:xfrm>
          <a:prstGeom prst="rect">
            <a:avLst/>
          </a:prstGeom>
        </p:spPr>
      </p:pic>
    </p:spTree>
    <p:extLst>
      <p:ext uri="{BB962C8B-B14F-4D97-AF65-F5344CB8AC3E}">
        <p14:creationId xmlns:p14="http://schemas.microsoft.com/office/powerpoint/2010/main" val="4002108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8F4210-303A-AA87-0D58-60D48AC5F9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015" y="404261"/>
            <a:ext cx="11203806" cy="5457524"/>
          </a:xfrm>
          <a:prstGeom prst="rect">
            <a:avLst/>
          </a:prstGeom>
        </p:spPr>
      </p:pic>
    </p:spTree>
    <p:extLst>
      <p:ext uri="{BB962C8B-B14F-4D97-AF65-F5344CB8AC3E}">
        <p14:creationId xmlns:p14="http://schemas.microsoft.com/office/powerpoint/2010/main" val="1127222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0FF01C-266B-9BB7-7A3C-ED9AE13E03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386" y="394636"/>
            <a:ext cx="11405936" cy="5534526"/>
          </a:xfrm>
          <a:prstGeom prst="rect">
            <a:avLst/>
          </a:prstGeom>
        </p:spPr>
      </p:pic>
    </p:spTree>
    <p:extLst>
      <p:ext uri="{BB962C8B-B14F-4D97-AF65-F5344CB8AC3E}">
        <p14:creationId xmlns:p14="http://schemas.microsoft.com/office/powerpoint/2010/main" val="3633070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876A037C-25E9-7193-4506-C163F2A300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382" y="327259"/>
            <a:ext cx="11713944" cy="5669280"/>
          </a:xfrm>
          <a:prstGeom prst="rect">
            <a:avLst/>
          </a:prstGeom>
        </p:spPr>
      </p:pic>
    </p:spTree>
    <p:extLst>
      <p:ext uri="{BB962C8B-B14F-4D97-AF65-F5344CB8AC3E}">
        <p14:creationId xmlns:p14="http://schemas.microsoft.com/office/powerpoint/2010/main" val="7248511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AEFD0F-C597-8D57-38EC-83A6087CC4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06" y="154004"/>
            <a:ext cx="11723570" cy="5717407"/>
          </a:xfrm>
          <a:prstGeom prst="rect">
            <a:avLst/>
          </a:prstGeom>
        </p:spPr>
      </p:pic>
    </p:spTree>
    <p:extLst>
      <p:ext uri="{BB962C8B-B14F-4D97-AF65-F5344CB8AC3E}">
        <p14:creationId xmlns:p14="http://schemas.microsoft.com/office/powerpoint/2010/main" val="4145216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3831C3E3-5C2A-2D06-DC18-9DDA771981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756" y="173254"/>
            <a:ext cx="11752445" cy="5784783"/>
          </a:xfrm>
          <a:prstGeom prst="rect">
            <a:avLst/>
          </a:prstGeom>
        </p:spPr>
      </p:pic>
    </p:spTree>
    <p:extLst>
      <p:ext uri="{BB962C8B-B14F-4D97-AF65-F5344CB8AC3E}">
        <p14:creationId xmlns:p14="http://schemas.microsoft.com/office/powerpoint/2010/main" val="325612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C981-98C6-6C0C-FAFD-19C67F5E633B}"/>
              </a:ext>
            </a:extLst>
          </p:cNvPr>
          <p:cNvSpPr>
            <a:spLocks noGrp="1"/>
          </p:cNvSpPr>
          <p:nvPr>
            <p:ph type="title"/>
          </p:nvPr>
        </p:nvSpPr>
        <p:spPr>
          <a:xfrm>
            <a:off x="644893" y="0"/>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WORKFLOW</a:t>
            </a:r>
          </a:p>
        </p:txBody>
      </p:sp>
      <p:pic>
        <p:nvPicPr>
          <p:cNvPr id="4" name="Content Placeholder 3">
            <a:extLst>
              <a:ext uri="{FF2B5EF4-FFF2-40B4-BE49-F238E27FC236}">
                <a16:creationId xmlns:a16="http://schemas.microsoft.com/office/drawing/2014/main" id="{AEED3A76-738C-6D7D-13D9-AF43DB427E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893" y="1097280"/>
            <a:ext cx="11146054" cy="4947385"/>
          </a:xfrm>
          <a:prstGeom prst="rect">
            <a:avLst/>
          </a:prstGeom>
        </p:spPr>
      </p:pic>
    </p:spTree>
    <p:extLst>
      <p:ext uri="{BB962C8B-B14F-4D97-AF65-F5344CB8AC3E}">
        <p14:creationId xmlns:p14="http://schemas.microsoft.com/office/powerpoint/2010/main" val="2162050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B9B1-DDD0-8402-91B8-797CFB67593C}"/>
              </a:ext>
            </a:extLst>
          </p:cNvPr>
          <p:cNvSpPr>
            <a:spLocks noGrp="1"/>
          </p:cNvSpPr>
          <p:nvPr>
            <p:ph type="title"/>
          </p:nvPr>
        </p:nvSpPr>
        <p:spPr>
          <a:xfrm>
            <a:off x="674914" y="5896"/>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IDQ ADMIN</a:t>
            </a:r>
          </a:p>
        </p:txBody>
      </p:sp>
      <p:pic>
        <p:nvPicPr>
          <p:cNvPr id="4" name="Content Placeholder 3">
            <a:extLst>
              <a:ext uri="{FF2B5EF4-FFF2-40B4-BE49-F238E27FC236}">
                <a16:creationId xmlns:a16="http://schemas.microsoft.com/office/drawing/2014/main" id="{30CCA8BA-A9F8-1923-DC75-C8F489EED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914" y="1055914"/>
            <a:ext cx="11016343" cy="5519057"/>
          </a:xfrm>
          <a:prstGeom prst="rect">
            <a:avLst/>
          </a:prstGeom>
        </p:spPr>
      </p:pic>
    </p:spTree>
    <p:extLst>
      <p:ext uri="{BB962C8B-B14F-4D97-AF65-F5344CB8AC3E}">
        <p14:creationId xmlns:p14="http://schemas.microsoft.com/office/powerpoint/2010/main" val="3916986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7FBD2C93-AAB3-E93C-0A26-9077537DFC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136" y="317634"/>
            <a:ext cx="11396310" cy="6189044"/>
          </a:xfrm>
          <a:prstGeom prst="rect">
            <a:avLst/>
          </a:prstGeom>
        </p:spPr>
      </p:pic>
    </p:spTree>
    <p:extLst>
      <p:ext uri="{BB962C8B-B14F-4D97-AF65-F5344CB8AC3E}">
        <p14:creationId xmlns:p14="http://schemas.microsoft.com/office/powerpoint/2010/main" val="1245795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6C0566E-5AF5-517A-548C-641C4BC5C4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514" y="404260"/>
            <a:ext cx="11251931" cy="5505651"/>
          </a:xfrm>
          <a:prstGeom prst="rect">
            <a:avLst/>
          </a:prstGeom>
        </p:spPr>
      </p:pic>
    </p:spTree>
    <p:extLst>
      <p:ext uri="{BB962C8B-B14F-4D97-AF65-F5344CB8AC3E}">
        <p14:creationId xmlns:p14="http://schemas.microsoft.com/office/powerpoint/2010/main" val="2064138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10F5-A9E3-EFC2-4746-9A7EFF4F6B38}"/>
              </a:ext>
            </a:extLst>
          </p:cNvPr>
          <p:cNvSpPr>
            <a:spLocks noGrp="1"/>
          </p:cNvSpPr>
          <p:nvPr>
            <p:ph type="title"/>
          </p:nvPr>
        </p:nvSpPr>
        <p:spPr>
          <a:xfrm>
            <a:off x="751572" y="0"/>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APPLICATION</a:t>
            </a:r>
          </a:p>
        </p:txBody>
      </p:sp>
      <p:pic>
        <p:nvPicPr>
          <p:cNvPr id="4" name="Content Placeholder 3" descr="A screenshot of a computer&#10;&#10;Description automatically generated">
            <a:extLst>
              <a:ext uri="{FF2B5EF4-FFF2-40B4-BE49-F238E27FC236}">
                <a16:creationId xmlns:a16="http://schemas.microsoft.com/office/drawing/2014/main" id="{8DA461DC-25A0-61F9-7B8C-2D3288798A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572" y="1116532"/>
            <a:ext cx="11116377" cy="5101388"/>
          </a:xfrm>
          <a:prstGeom prst="rect">
            <a:avLst/>
          </a:prstGeom>
        </p:spPr>
      </p:pic>
    </p:spTree>
    <p:extLst>
      <p:ext uri="{BB962C8B-B14F-4D97-AF65-F5344CB8AC3E}">
        <p14:creationId xmlns:p14="http://schemas.microsoft.com/office/powerpoint/2010/main" val="2575249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AA8EB-987E-35B5-B7D6-6F64F222B19C}"/>
              </a:ext>
            </a:extLst>
          </p:cNvPr>
          <p:cNvSpPr>
            <a:spLocks noGrp="1"/>
          </p:cNvSpPr>
          <p:nvPr>
            <p:ph type="title"/>
          </p:nvPr>
        </p:nvSpPr>
        <p:spPr>
          <a:xfrm>
            <a:off x="770022" y="0"/>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FACT AND DIMENSION</a:t>
            </a:r>
          </a:p>
        </p:txBody>
      </p:sp>
      <p:pic>
        <p:nvPicPr>
          <p:cNvPr id="4" name="Content Placeholder 3">
            <a:extLst>
              <a:ext uri="{FF2B5EF4-FFF2-40B4-BE49-F238E27FC236}">
                <a16:creationId xmlns:a16="http://schemas.microsoft.com/office/drawing/2014/main" id="{AF08425F-0118-29E1-1636-C127C0016D8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0022" y="1232034"/>
            <a:ext cx="10809170" cy="4966635"/>
          </a:xfrm>
          <a:prstGeom prst="rect">
            <a:avLst/>
          </a:prstGeom>
        </p:spPr>
      </p:pic>
    </p:spTree>
    <p:extLst>
      <p:ext uri="{BB962C8B-B14F-4D97-AF65-F5344CB8AC3E}">
        <p14:creationId xmlns:p14="http://schemas.microsoft.com/office/powerpoint/2010/main" val="1303183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E02AE-BB3F-A559-35FA-A933E97AD66D}"/>
              </a:ext>
            </a:extLst>
          </p:cNvPr>
          <p:cNvSpPr>
            <a:spLocks noGrp="1"/>
          </p:cNvSpPr>
          <p:nvPr>
            <p:ph type="title"/>
          </p:nvPr>
        </p:nvSpPr>
        <p:spPr>
          <a:xfrm>
            <a:off x="838200" y="0"/>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WORKFLOW</a:t>
            </a:r>
          </a:p>
        </p:txBody>
      </p:sp>
      <p:pic>
        <p:nvPicPr>
          <p:cNvPr id="4" name="Content Placeholder 3">
            <a:extLst>
              <a:ext uri="{FF2B5EF4-FFF2-40B4-BE49-F238E27FC236}">
                <a16:creationId xmlns:a16="http://schemas.microsoft.com/office/drawing/2014/main" id="{CC0C09AA-C880-4CFF-74BE-F9377FC9BD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097280"/>
            <a:ext cx="10515600" cy="4899259"/>
          </a:xfrm>
          <a:prstGeom prst="rect">
            <a:avLst/>
          </a:prstGeom>
        </p:spPr>
      </p:pic>
    </p:spTree>
    <p:extLst>
      <p:ext uri="{BB962C8B-B14F-4D97-AF65-F5344CB8AC3E}">
        <p14:creationId xmlns:p14="http://schemas.microsoft.com/office/powerpoint/2010/main" val="1877405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DB469-ADE5-AEC0-7D80-2F143B5025C4}"/>
              </a:ext>
            </a:extLst>
          </p:cNvPr>
          <p:cNvSpPr>
            <a:spLocks noGrp="1"/>
          </p:cNvSpPr>
          <p:nvPr>
            <p:ph type="title"/>
          </p:nvPr>
        </p:nvSpPr>
        <p:spPr>
          <a:xfrm>
            <a:off x="972683" y="0"/>
            <a:ext cx="8596668" cy="1320800"/>
          </a:xfrm>
        </p:spPr>
        <p:txBody>
          <a:bodyPr>
            <a:normAutofit/>
          </a:bodyPr>
          <a:lstStyle/>
          <a:p>
            <a:r>
              <a:rPr lang="en-US" sz="5000" b="1" u="sng"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61A9418D-E06A-5E9A-24E5-97D04F709F62}"/>
              </a:ext>
            </a:extLst>
          </p:cNvPr>
          <p:cNvSpPr>
            <a:spLocks noGrp="1"/>
          </p:cNvSpPr>
          <p:nvPr>
            <p:ph idx="1"/>
          </p:nvPr>
        </p:nvSpPr>
        <p:spPr>
          <a:xfrm>
            <a:off x="972683" y="1331259"/>
            <a:ext cx="8946541" cy="4195481"/>
          </a:xfrm>
        </p:spPr>
        <p:txBody>
          <a:bodyPr>
            <a:noAutofit/>
          </a:bodyPr>
          <a:lstStyle/>
          <a:p>
            <a:pPr marL="0" indent="0">
              <a:buNone/>
            </a:pPr>
            <a:r>
              <a:rPr lang="en-IN" sz="3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Our project endeavour’s to revolutionize data quality and integration practices within the airline industry, ultimately aiming to enhance operational efficiency and decision-making processes. By parsing intricate attributes such as airport region and date, we enable granular analysis and anomaly detection, empowering stakeholders with deeper insights into temporal and spatial trends. Additionally, our robust exception handling mechanisms, coupled with standardized representations, ensure data integrity and clarity, laying the foundation for reliable and actionable analytics. </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472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759D-A4EB-B475-A508-2715CCE50B4A}"/>
              </a:ext>
            </a:extLst>
          </p:cNvPr>
          <p:cNvSpPr>
            <a:spLocks noGrp="1"/>
          </p:cNvSpPr>
          <p:nvPr>
            <p:ph type="title"/>
          </p:nvPr>
        </p:nvSpPr>
        <p:spPr>
          <a:xfrm>
            <a:off x="838200" y="18255"/>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IDQ ANALYST</a:t>
            </a:r>
          </a:p>
        </p:txBody>
      </p:sp>
      <p:pic>
        <p:nvPicPr>
          <p:cNvPr id="4" name="Content Placeholder 3">
            <a:extLst>
              <a:ext uri="{FF2B5EF4-FFF2-40B4-BE49-F238E27FC236}">
                <a16:creationId xmlns:a16="http://schemas.microsoft.com/office/drawing/2014/main" id="{0E8431B8-2436-CCCA-2C2E-18A67E507D9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197429"/>
            <a:ext cx="10983685" cy="5279571"/>
          </a:xfrm>
          <a:prstGeom prst="rect">
            <a:avLst/>
          </a:prstGeom>
        </p:spPr>
      </p:pic>
    </p:spTree>
    <p:extLst>
      <p:ext uri="{BB962C8B-B14F-4D97-AF65-F5344CB8AC3E}">
        <p14:creationId xmlns:p14="http://schemas.microsoft.com/office/powerpoint/2010/main" val="3874247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E95A2-8782-A371-4AA2-9C52DD3B7B31}"/>
              </a:ext>
            </a:extLst>
          </p:cNvPr>
          <p:cNvSpPr>
            <a:spLocks noGrp="1"/>
          </p:cNvSpPr>
          <p:nvPr>
            <p:ph type="title"/>
          </p:nvPr>
        </p:nvSpPr>
        <p:spPr>
          <a:xfrm>
            <a:off x="838200" y="0"/>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SOURCE PDO</a:t>
            </a:r>
          </a:p>
        </p:txBody>
      </p:sp>
      <p:pic>
        <p:nvPicPr>
          <p:cNvPr id="4" name="Content Placeholder 3" descr="A screenshot of a computer&#10;&#10;Description automatically generated">
            <a:extLst>
              <a:ext uri="{FF2B5EF4-FFF2-40B4-BE49-F238E27FC236}">
                <a16:creationId xmlns:a16="http://schemas.microsoft.com/office/drawing/2014/main" id="{8FFC1ED9-32C8-1A31-7930-AB35BC380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43000"/>
            <a:ext cx="10831285" cy="5279571"/>
          </a:xfrm>
          <a:prstGeom prst="rect">
            <a:avLst/>
          </a:prstGeom>
        </p:spPr>
      </p:pic>
    </p:spTree>
    <p:extLst>
      <p:ext uri="{BB962C8B-B14F-4D97-AF65-F5344CB8AC3E}">
        <p14:creationId xmlns:p14="http://schemas.microsoft.com/office/powerpoint/2010/main" val="3167423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44D3-B63C-1AE9-4B8D-A1B8710D2D83}"/>
              </a:ext>
            </a:extLst>
          </p:cNvPr>
          <p:cNvSpPr>
            <a:spLocks noGrp="1"/>
          </p:cNvSpPr>
          <p:nvPr>
            <p:ph type="title"/>
          </p:nvPr>
        </p:nvSpPr>
        <p:spPr>
          <a:xfrm>
            <a:off x="838200" y="0"/>
            <a:ext cx="10515600" cy="1325563"/>
          </a:xfrm>
        </p:spPr>
        <p:txBody>
          <a:bodyPr>
            <a:normAutofit/>
          </a:bodyPr>
          <a:lstStyle/>
          <a:p>
            <a:r>
              <a:rPr lang="en-US" sz="5000" b="1" u="sng" dirty="0">
                <a:latin typeface="Times New Roman" panose="02020603050405020304" pitchFamily="18" charset="0"/>
                <a:cs typeface="Times New Roman" panose="02020603050405020304" pitchFamily="18" charset="0"/>
              </a:rPr>
              <a:t>CONTENT SET</a:t>
            </a:r>
          </a:p>
        </p:txBody>
      </p:sp>
      <p:pic>
        <p:nvPicPr>
          <p:cNvPr id="4" name="Content Placeholder 3" descr="A screenshot of a computer&#10;&#10;Description automatically generated">
            <a:extLst>
              <a:ext uri="{FF2B5EF4-FFF2-40B4-BE49-F238E27FC236}">
                <a16:creationId xmlns:a16="http://schemas.microsoft.com/office/drawing/2014/main" id="{BEF5DD08-8878-C70E-2473-30400337B5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990600"/>
            <a:ext cx="10689771" cy="5649686"/>
          </a:xfrm>
          <a:prstGeom prst="rect">
            <a:avLst/>
          </a:prstGeom>
        </p:spPr>
      </p:pic>
    </p:spTree>
    <p:extLst>
      <p:ext uri="{BB962C8B-B14F-4D97-AF65-F5344CB8AC3E}">
        <p14:creationId xmlns:p14="http://schemas.microsoft.com/office/powerpoint/2010/main" val="2177244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3A7E0E5-0CA4-5471-F1F5-E377D844D2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685" y="293915"/>
            <a:ext cx="11049000" cy="6103898"/>
          </a:xfrm>
          <a:prstGeom prst="rect">
            <a:avLst/>
          </a:prstGeom>
        </p:spPr>
      </p:pic>
    </p:spTree>
    <p:extLst>
      <p:ext uri="{BB962C8B-B14F-4D97-AF65-F5344CB8AC3E}">
        <p14:creationId xmlns:p14="http://schemas.microsoft.com/office/powerpoint/2010/main" val="25810720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78</TotalTime>
  <Words>363</Words>
  <Application>Microsoft Office PowerPoint</Application>
  <PresentationFormat>Widescreen</PresentationFormat>
  <Paragraphs>28</Paragraphs>
  <Slides>55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Times New Roman</vt:lpstr>
      <vt:lpstr>Trebuchet MS</vt:lpstr>
      <vt:lpstr>Wingdings 3</vt:lpstr>
      <vt:lpstr>Facet</vt:lpstr>
      <vt:lpstr>AIRLINE ANALYSIS</vt:lpstr>
      <vt:lpstr>INTRODUCTION</vt:lpstr>
      <vt:lpstr>PowerPoint Presentation</vt:lpstr>
      <vt:lpstr>IDQ DEVELOPER</vt:lpstr>
      <vt:lpstr>IDQ ADMIN</vt:lpstr>
      <vt:lpstr>IDQ ANALYST</vt:lpstr>
      <vt:lpstr>SOURCE PDO</vt:lpstr>
      <vt:lpstr>CONTENT SET</vt:lpstr>
      <vt:lpstr>PowerPoint Presentation</vt:lpstr>
      <vt:lpstr>PowerPoint Presentation</vt:lpstr>
      <vt:lpstr>PowerPoint Presentation</vt:lpstr>
      <vt:lpstr>REFERENCE TABLE</vt:lpstr>
      <vt:lpstr>PowerPoint Presentation</vt:lpstr>
      <vt:lpstr>PowerPoint Presentation</vt:lpstr>
      <vt:lpstr>PowerPoint Presentation</vt:lpstr>
      <vt:lpstr>PowerPoint Presentation</vt:lpstr>
      <vt:lpstr>PowerPoint Presentation</vt:lpstr>
      <vt:lpstr>PowerPoint Presentation</vt:lpstr>
      <vt:lpstr>RULE</vt:lpstr>
      <vt:lpstr>PowerPoint Presentation</vt:lpstr>
      <vt:lpstr>PowerPoint Presentation</vt:lpstr>
      <vt:lpstr>PROFILE (BEFORE CLEANING)</vt:lpstr>
      <vt:lpstr>PROFILE (AFTER CLEANING)</vt:lpstr>
      <vt:lpstr>SCORECARD (BEFORE CLEANING)</vt:lpstr>
      <vt:lpstr>SCORECARD (AFTER CLEANING)</vt:lpstr>
      <vt:lpstr>MAPPLET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vt:lpstr>
      <vt:lpstr>PowerPoint Presentation</vt:lpstr>
      <vt:lpstr>PowerPoint Presentation</vt:lpstr>
      <vt:lpstr>APPLICATION</vt:lpstr>
      <vt:lpstr>FACT AND DIMENSION</vt:lpstr>
      <vt:lpstr>WORKFLOW</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ANALYSIS</dc:title>
  <dc:creator>H, Jayant (Contractor)</dc:creator>
  <cp:lastModifiedBy>H, Jayant (Contractor)</cp:lastModifiedBy>
  <cp:revision>1</cp:revision>
  <dcterms:created xsi:type="dcterms:W3CDTF">2024-04-23T01:01:41Z</dcterms:created>
  <dcterms:modified xsi:type="dcterms:W3CDTF">2024-04-23T07:19:59Z</dcterms:modified>
</cp:coreProperties>
</file>